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7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2143139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«УБЕРЕЖЕМ ДЕТЕЙ ОТ ОГНЯ»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00364" y="2928934"/>
            <a:ext cx="3242816" cy="3362428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643182"/>
          </a:xfrm>
        </p:spPr>
        <p:txBody>
          <a:bodyPr/>
          <a:lstStyle/>
          <a:p>
            <a:r>
              <a:rPr lang="ru-RU" sz="4800" dirty="0" smtClean="0">
                <a:solidFill>
                  <a:srgbClr val="FFFF00"/>
                </a:solidFill>
              </a:rPr>
              <a:t>НЕ ИГРАЙ СО СПИЧКАМИ! ЭТО НЕ ИГРУШКА!</a:t>
            </a:r>
            <a:endParaRPr lang="ru-RU" sz="4800" dirty="0">
              <a:solidFill>
                <a:srgbClr val="FFFF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00364" y="3000372"/>
            <a:ext cx="5881077" cy="3588454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571744"/>
          </a:xfrm>
        </p:spPr>
        <p:txBody>
          <a:bodyPr/>
          <a:lstStyle/>
          <a:p>
            <a:r>
              <a:rPr lang="ru-RU" sz="4800" dirty="0" smtClean="0">
                <a:solidFill>
                  <a:srgbClr val="FFFF00"/>
                </a:solidFill>
              </a:rPr>
              <a:t>НЕ БЕРИ УТЮГ БЕЗ ПРИСМОТРА ВЗРОСЛЫХ!</a:t>
            </a:r>
            <a:endParaRPr lang="ru-RU" sz="4800" dirty="0">
              <a:solidFill>
                <a:srgbClr val="FFFF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14678" y="2928934"/>
            <a:ext cx="5720682" cy="3658728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643182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НЕ ПОДХОДИ ни К ГАЗОВОЙ ни к ЭЛЕКТРИЧЕСКОЙ ПЛИТЕ!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14613" y="2717739"/>
            <a:ext cx="6429388" cy="4140261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401568"/>
          </a:xfrm>
        </p:spPr>
        <p:txBody>
          <a:bodyPr/>
          <a:lstStyle/>
          <a:p>
            <a:r>
              <a:rPr lang="ru-RU" sz="4800" dirty="0" smtClean="0">
                <a:solidFill>
                  <a:srgbClr val="FFFF00"/>
                </a:solidFill>
              </a:rPr>
              <a:t>НЕ ВКЛЮЧАЙ САМ НИКАКИЕ ЭЛЕКТРОПРИБОРЫ!</a:t>
            </a:r>
            <a:endParaRPr lang="ru-RU" sz="4800" dirty="0">
              <a:solidFill>
                <a:srgbClr val="FFFF00"/>
              </a:solidFill>
            </a:endParaRPr>
          </a:p>
        </p:txBody>
      </p:sp>
      <p:pic>
        <p:nvPicPr>
          <p:cNvPr id="1026" name="Picture 2" descr="Картинки по запросу картинки о пожаре электроприбор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3500438"/>
            <a:ext cx="6500826" cy="3357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786058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ЕСЛИ ВИДИШЬ ОГОНЬ-НАБЕРИ НОМЕР 01 НАЗОВИ СВОЮ ФАМИЛИЮ И ТОЧНЫЙ АДРЕС!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8434" name="Picture 2" descr="Картинки по запросу картинки о пожаре что нужно делат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714620"/>
            <a:ext cx="6429388" cy="41433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Картинки по запросу картинки о пожаре что нужно делат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825915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4323406"/>
          </a:xfrm>
        </p:spPr>
        <p:txBody>
          <a:bodyPr>
            <a:norm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</TotalTime>
  <Words>54</Words>
  <Application>Microsoft Office PowerPoint</Application>
  <PresentationFormat>Экран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«УБЕРЕЖЕМ ДЕТЕЙ ОТ ОГНЯ»</vt:lpstr>
      <vt:lpstr>НЕ ИГРАЙ СО СПИЧКАМИ! ЭТО НЕ ИГРУШКА!</vt:lpstr>
      <vt:lpstr>НЕ БЕРИ УТЮГ БЕЗ ПРИСМОТРА ВЗРОСЛЫХ!</vt:lpstr>
      <vt:lpstr>НЕ ПОДХОДИ ни К ГАЗОВОЙ ни к ЭЛЕКТРИЧЕСКОЙ ПЛИТЕ!</vt:lpstr>
      <vt:lpstr>НЕ ВКЛЮЧАЙ САМ НИКАКИЕ ЭЛЕКТРОПРИБОРЫ!</vt:lpstr>
      <vt:lpstr>ЕСЛИ ВИДИШЬ ОГОНЬ-НАБЕРИ НОМЕР 01 НАЗОВИ СВОЮ ФАМИЛИЮ И ТОЧНЫЙ АДРЕС!</vt:lpstr>
      <vt:lpstr>Слайд 7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«УБЕРЕЖЕМ ДЕТЕЙ ОТ ОГНЯ»</dc:title>
  <dc:creator>Администратор</dc:creator>
  <cp:lastModifiedBy>Администратор</cp:lastModifiedBy>
  <cp:revision>2</cp:revision>
  <dcterms:created xsi:type="dcterms:W3CDTF">2017-12-17T10:30:22Z</dcterms:created>
  <dcterms:modified xsi:type="dcterms:W3CDTF">2017-12-17T10:49:17Z</dcterms:modified>
</cp:coreProperties>
</file>