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Все профессии важны!</a:t>
            </a:r>
            <a:endParaRPr lang="ru-RU" sz="6000" b="1" dirty="0"/>
          </a:p>
        </p:txBody>
      </p:sp>
      <p:pic>
        <p:nvPicPr>
          <p:cNvPr id="1026" name="Picture 2" descr="C:\Users\Администратор\Desktop\откр 2\tC3ZLysKqPsyczWqb6Jd3QFh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7"/>
            <a:ext cx="9144000" cy="5578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Администратор\Desktop\откр 2\Ветерина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77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откр 2\0_9ef79_83ee0278_L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375" b="14375"/>
          <a:stretch>
            <a:fillRect/>
          </a:stretch>
        </p:blipFill>
        <p:spPr bwMode="auto">
          <a:xfrm>
            <a:off x="1" y="0"/>
            <a:ext cx="92620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откр 2\32574652-Beautiful-hairdresser-with-a-hair-dryer-and-a-comb-Vector-illustration-Stock-Vecto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</p:sp>
      <p:pic>
        <p:nvPicPr>
          <p:cNvPr id="4101" name="Picture 5" descr="C:\Users\Администратор\Desktop\откр 2\45091620-Мультфильм-почтальон-проведения-почту-и-сумк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дминистратор\Desktop\откр 2\Doktor-Aybol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откр 2\Obrazec-rezyume-uchitelya-nachalnykh-klassov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524" b="75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откр 2\pogarnuy1_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0" y="0"/>
            <a:ext cx="91667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дминистратор\Desktop\откр 2\povar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Администратор\Desktop\откр 2\prodavec-kumert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Все профессии важны!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профессии важны!</dc:title>
  <dc:creator>Администратор</dc:creator>
  <cp:lastModifiedBy>Администратор</cp:lastModifiedBy>
  <cp:revision>2</cp:revision>
  <dcterms:created xsi:type="dcterms:W3CDTF">2017-11-06T04:56:00Z</dcterms:created>
  <dcterms:modified xsi:type="dcterms:W3CDTF">2017-11-06T05:15:54Z</dcterms:modified>
</cp:coreProperties>
</file>