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57" r:id="rId5"/>
    <p:sldId id="258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2F637-43BF-4F58-9364-84C4E5C5243B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7166417-C942-4FA6-B351-51AD1141ECA1}">
      <dgm:prSet phldrT="[Текст]"/>
      <dgm:spPr/>
      <dgm:t>
        <a:bodyPr/>
        <a:lstStyle/>
        <a:p>
          <a:r>
            <a:rPr lang="ru-RU" dirty="0" smtClean="0"/>
            <a:t>             3</a:t>
          </a:r>
          <a:endParaRPr lang="ru-RU" dirty="0"/>
        </a:p>
      </dgm:t>
    </dgm:pt>
    <dgm:pt modelId="{329EF7D8-B3E5-4ABA-961E-4111A61F950B}" type="parTrans" cxnId="{168956C3-DC8C-4907-B706-2AFFB2DCA8A1}">
      <dgm:prSet/>
      <dgm:spPr/>
      <dgm:t>
        <a:bodyPr/>
        <a:lstStyle/>
        <a:p>
          <a:endParaRPr lang="ru-RU"/>
        </a:p>
      </dgm:t>
    </dgm:pt>
    <dgm:pt modelId="{2B1D566D-563E-4859-8356-C7AA4B87D6EA}" type="sibTrans" cxnId="{168956C3-DC8C-4907-B706-2AFFB2DCA8A1}">
      <dgm:prSet/>
      <dgm:spPr/>
      <dgm:t>
        <a:bodyPr/>
        <a:lstStyle/>
        <a:p>
          <a:endParaRPr lang="ru-RU"/>
        </a:p>
      </dgm:t>
    </dgm:pt>
    <dgm:pt modelId="{61000912-F2FD-46A3-8068-BFACE2C7ECD2}">
      <dgm:prSet phldrT="[Текст]"/>
      <dgm:spPr/>
      <dgm:t>
        <a:bodyPr/>
        <a:lstStyle/>
        <a:p>
          <a:r>
            <a:rPr lang="ru-RU" dirty="0" smtClean="0"/>
            <a:t>             1</a:t>
          </a:r>
          <a:endParaRPr lang="ru-RU" dirty="0"/>
        </a:p>
      </dgm:t>
    </dgm:pt>
    <dgm:pt modelId="{BCBDF1F9-2CCC-4319-ABA2-021FD8FC5BA9}" type="sibTrans" cxnId="{A9E18A43-7FD4-48F2-A505-FE195D9DA15C}">
      <dgm:prSet/>
      <dgm:spPr/>
      <dgm:t>
        <a:bodyPr/>
        <a:lstStyle/>
        <a:p>
          <a:endParaRPr lang="ru-RU"/>
        </a:p>
      </dgm:t>
    </dgm:pt>
    <dgm:pt modelId="{E8C041A0-54A3-4639-8812-F35F393D8739}" type="parTrans" cxnId="{A9E18A43-7FD4-48F2-A505-FE195D9DA15C}">
      <dgm:prSet/>
      <dgm:spPr/>
      <dgm:t>
        <a:bodyPr/>
        <a:lstStyle/>
        <a:p>
          <a:endParaRPr lang="ru-RU"/>
        </a:p>
      </dgm:t>
    </dgm:pt>
    <dgm:pt modelId="{5F1CE440-2B49-4F15-A243-F695BBB99130}">
      <dgm:prSet phldrT="[Текст]"/>
      <dgm:spPr/>
      <dgm:t>
        <a:bodyPr/>
        <a:lstStyle/>
        <a:p>
          <a:r>
            <a:rPr lang="ru-RU" dirty="0" smtClean="0"/>
            <a:t>             2</a:t>
          </a:r>
          <a:endParaRPr lang="ru-RU" dirty="0"/>
        </a:p>
      </dgm:t>
    </dgm:pt>
    <dgm:pt modelId="{3C30F934-243A-4CC8-8D80-21C5340C3EE5}" type="sibTrans" cxnId="{091DA56B-8782-4123-8CF1-A9B59561EC69}">
      <dgm:prSet/>
      <dgm:spPr/>
      <dgm:t>
        <a:bodyPr/>
        <a:lstStyle/>
        <a:p>
          <a:endParaRPr lang="ru-RU"/>
        </a:p>
      </dgm:t>
    </dgm:pt>
    <dgm:pt modelId="{DD69075D-C9DE-48FD-943E-D54EF20511F3}" type="parTrans" cxnId="{091DA56B-8782-4123-8CF1-A9B59561EC69}">
      <dgm:prSet/>
      <dgm:spPr/>
      <dgm:t>
        <a:bodyPr/>
        <a:lstStyle/>
        <a:p>
          <a:endParaRPr lang="ru-RU"/>
        </a:p>
      </dgm:t>
    </dgm:pt>
    <dgm:pt modelId="{F733D546-D020-4744-A4DD-D5FBC08C6C64}" type="pres">
      <dgm:prSet presAssocID="{5A62F637-43BF-4F58-9364-84C4E5C524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06F8A6-64E3-47EE-95A8-B7228550264A}" type="pres">
      <dgm:prSet presAssocID="{61000912-F2FD-46A3-8068-BFACE2C7ECD2}" presName="comp" presStyleCnt="0"/>
      <dgm:spPr/>
    </dgm:pt>
    <dgm:pt modelId="{31CDBEF1-937B-4B5D-88E1-F6039312F8BD}" type="pres">
      <dgm:prSet presAssocID="{61000912-F2FD-46A3-8068-BFACE2C7ECD2}" presName="box" presStyleLbl="node1" presStyleIdx="0" presStyleCnt="3"/>
      <dgm:spPr/>
      <dgm:t>
        <a:bodyPr/>
        <a:lstStyle/>
        <a:p>
          <a:endParaRPr lang="ru-RU"/>
        </a:p>
      </dgm:t>
    </dgm:pt>
    <dgm:pt modelId="{53A4F0C7-0ED5-42A3-B687-079DF359F5B9}" type="pres">
      <dgm:prSet presAssocID="{61000912-F2FD-46A3-8068-BFACE2C7ECD2}" presName="img" presStyleLbl="fgImgPlace1" presStyleIdx="0" presStyleCnt="3" custScaleX="116247" custScaleY="125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E87204-6831-4BD7-9756-0B67A9817AEB}" type="pres">
      <dgm:prSet presAssocID="{61000912-F2FD-46A3-8068-BFACE2C7ECD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8F5A2-AFB9-4BAF-9819-F3C745D9C017}" type="pres">
      <dgm:prSet presAssocID="{BCBDF1F9-2CCC-4319-ABA2-021FD8FC5BA9}" presName="spacer" presStyleCnt="0"/>
      <dgm:spPr/>
    </dgm:pt>
    <dgm:pt modelId="{5606B43D-A4B2-46CE-84E9-9BEA41D4BDFF}" type="pres">
      <dgm:prSet presAssocID="{5F1CE440-2B49-4F15-A243-F695BBB99130}" presName="comp" presStyleCnt="0"/>
      <dgm:spPr/>
    </dgm:pt>
    <dgm:pt modelId="{1FE0C683-3AE0-40CF-9A2F-451F3B18C00D}" type="pres">
      <dgm:prSet presAssocID="{5F1CE440-2B49-4F15-A243-F695BBB99130}" presName="box" presStyleLbl="node1" presStyleIdx="1" presStyleCnt="3"/>
      <dgm:spPr/>
      <dgm:t>
        <a:bodyPr/>
        <a:lstStyle/>
        <a:p>
          <a:endParaRPr lang="ru-RU"/>
        </a:p>
      </dgm:t>
    </dgm:pt>
    <dgm:pt modelId="{1F687897-4EDD-4EA9-A408-D1C1EE0D99D4}" type="pres">
      <dgm:prSet presAssocID="{5F1CE440-2B49-4F15-A243-F695BBB99130}" presName="img" presStyleLbl="fgImgPlace1" presStyleIdx="1" presStyleCnt="3" custScaleX="116247" custScaleY="1206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763E87-2C6E-4473-9020-1DE0E16412B9}" type="pres">
      <dgm:prSet presAssocID="{5F1CE440-2B49-4F15-A243-F695BBB9913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E2D32-F722-44F7-BD48-21E130A1BB34}" type="pres">
      <dgm:prSet presAssocID="{3C30F934-243A-4CC8-8D80-21C5340C3EE5}" presName="spacer" presStyleCnt="0"/>
      <dgm:spPr/>
    </dgm:pt>
    <dgm:pt modelId="{F5C66972-213F-4EBB-AAAB-81F3499EB09C}" type="pres">
      <dgm:prSet presAssocID="{87166417-C942-4FA6-B351-51AD1141ECA1}" presName="comp" presStyleCnt="0"/>
      <dgm:spPr/>
    </dgm:pt>
    <dgm:pt modelId="{D5F50B0B-A0D0-49D5-A0E6-660563B08CA0}" type="pres">
      <dgm:prSet presAssocID="{87166417-C942-4FA6-B351-51AD1141ECA1}" presName="box" presStyleLbl="node1" presStyleIdx="2" presStyleCnt="3"/>
      <dgm:spPr/>
      <dgm:t>
        <a:bodyPr/>
        <a:lstStyle/>
        <a:p>
          <a:endParaRPr lang="ru-RU"/>
        </a:p>
      </dgm:t>
    </dgm:pt>
    <dgm:pt modelId="{B50FE661-838B-4486-90A0-BADACE95572B}" type="pres">
      <dgm:prSet presAssocID="{87166417-C942-4FA6-B351-51AD1141ECA1}" presName="img" presStyleLbl="fgImgPlace1" presStyleIdx="2" presStyleCnt="3" custScaleX="116247" custScaleY="11626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E458297-DBA2-4EEF-B072-1F24E33BA363}" type="pres">
      <dgm:prSet presAssocID="{87166417-C942-4FA6-B351-51AD1141ECA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A39CC0-740F-4704-9D17-FF53A0A4D301}" type="presOf" srcId="{87166417-C942-4FA6-B351-51AD1141ECA1}" destId="{8E458297-DBA2-4EEF-B072-1F24E33BA363}" srcOrd="1" destOrd="0" presId="urn:microsoft.com/office/officeart/2005/8/layout/vList4"/>
    <dgm:cxn modelId="{54F0DB72-EA22-4C52-B3EE-E5480E6D50F4}" type="presOf" srcId="{5F1CE440-2B49-4F15-A243-F695BBB99130}" destId="{CB763E87-2C6E-4473-9020-1DE0E16412B9}" srcOrd="1" destOrd="0" presId="urn:microsoft.com/office/officeart/2005/8/layout/vList4"/>
    <dgm:cxn modelId="{C5BD4541-81A2-4991-AD9F-A9AC6465D2A6}" type="presOf" srcId="{5F1CE440-2B49-4F15-A243-F695BBB99130}" destId="{1FE0C683-3AE0-40CF-9A2F-451F3B18C00D}" srcOrd="0" destOrd="0" presId="urn:microsoft.com/office/officeart/2005/8/layout/vList4"/>
    <dgm:cxn modelId="{091DA56B-8782-4123-8CF1-A9B59561EC69}" srcId="{5A62F637-43BF-4F58-9364-84C4E5C5243B}" destId="{5F1CE440-2B49-4F15-A243-F695BBB99130}" srcOrd="1" destOrd="0" parTransId="{DD69075D-C9DE-48FD-943E-D54EF20511F3}" sibTransId="{3C30F934-243A-4CC8-8D80-21C5340C3EE5}"/>
    <dgm:cxn modelId="{168956C3-DC8C-4907-B706-2AFFB2DCA8A1}" srcId="{5A62F637-43BF-4F58-9364-84C4E5C5243B}" destId="{87166417-C942-4FA6-B351-51AD1141ECA1}" srcOrd="2" destOrd="0" parTransId="{329EF7D8-B3E5-4ABA-961E-4111A61F950B}" sibTransId="{2B1D566D-563E-4859-8356-C7AA4B87D6EA}"/>
    <dgm:cxn modelId="{AAE5C015-C6D3-4010-B79C-B3E00E0435BB}" type="presOf" srcId="{61000912-F2FD-46A3-8068-BFACE2C7ECD2}" destId="{31CDBEF1-937B-4B5D-88E1-F6039312F8BD}" srcOrd="0" destOrd="0" presId="urn:microsoft.com/office/officeart/2005/8/layout/vList4"/>
    <dgm:cxn modelId="{ACB6593A-E838-442F-8131-15D79720D00F}" type="presOf" srcId="{61000912-F2FD-46A3-8068-BFACE2C7ECD2}" destId="{E0E87204-6831-4BD7-9756-0B67A9817AEB}" srcOrd="1" destOrd="0" presId="urn:microsoft.com/office/officeart/2005/8/layout/vList4"/>
    <dgm:cxn modelId="{A9E18A43-7FD4-48F2-A505-FE195D9DA15C}" srcId="{5A62F637-43BF-4F58-9364-84C4E5C5243B}" destId="{61000912-F2FD-46A3-8068-BFACE2C7ECD2}" srcOrd="0" destOrd="0" parTransId="{E8C041A0-54A3-4639-8812-F35F393D8739}" sibTransId="{BCBDF1F9-2CCC-4319-ABA2-021FD8FC5BA9}"/>
    <dgm:cxn modelId="{31AB94F8-E93E-4E95-B3B8-287E107CBE4C}" type="presOf" srcId="{5A62F637-43BF-4F58-9364-84C4E5C5243B}" destId="{F733D546-D020-4744-A4DD-D5FBC08C6C64}" srcOrd="0" destOrd="0" presId="urn:microsoft.com/office/officeart/2005/8/layout/vList4"/>
    <dgm:cxn modelId="{888BAE89-A47B-4875-BDD3-C572DD6771A0}" type="presOf" srcId="{87166417-C942-4FA6-B351-51AD1141ECA1}" destId="{D5F50B0B-A0D0-49D5-A0E6-660563B08CA0}" srcOrd="0" destOrd="0" presId="urn:microsoft.com/office/officeart/2005/8/layout/vList4"/>
    <dgm:cxn modelId="{1BB48CA3-D655-4267-981F-FF7B50FD51E6}" type="presParOf" srcId="{F733D546-D020-4744-A4DD-D5FBC08C6C64}" destId="{C106F8A6-64E3-47EE-95A8-B7228550264A}" srcOrd="0" destOrd="0" presId="urn:microsoft.com/office/officeart/2005/8/layout/vList4"/>
    <dgm:cxn modelId="{7EF4FA14-98B2-4271-98B1-00CE132895EE}" type="presParOf" srcId="{C106F8A6-64E3-47EE-95A8-B7228550264A}" destId="{31CDBEF1-937B-4B5D-88E1-F6039312F8BD}" srcOrd="0" destOrd="0" presId="urn:microsoft.com/office/officeart/2005/8/layout/vList4"/>
    <dgm:cxn modelId="{60A58CF5-5564-423C-B81C-2497DB6A8764}" type="presParOf" srcId="{C106F8A6-64E3-47EE-95A8-B7228550264A}" destId="{53A4F0C7-0ED5-42A3-B687-079DF359F5B9}" srcOrd="1" destOrd="0" presId="urn:microsoft.com/office/officeart/2005/8/layout/vList4"/>
    <dgm:cxn modelId="{A4CAFCEC-DEE8-4CE3-885B-D989C3F5F939}" type="presParOf" srcId="{C106F8A6-64E3-47EE-95A8-B7228550264A}" destId="{E0E87204-6831-4BD7-9756-0B67A9817AEB}" srcOrd="2" destOrd="0" presId="urn:microsoft.com/office/officeart/2005/8/layout/vList4"/>
    <dgm:cxn modelId="{7042BCD3-59A6-46D3-B7BF-EBF3EB271166}" type="presParOf" srcId="{F733D546-D020-4744-A4DD-D5FBC08C6C64}" destId="{2A38F5A2-AFB9-4BAF-9819-F3C745D9C017}" srcOrd="1" destOrd="0" presId="urn:microsoft.com/office/officeart/2005/8/layout/vList4"/>
    <dgm:cxn modelId="{37B1B570-0F19-457C-A3EC-7683D0CA3C52}" type="presParOf" srcId="{F733D546-D020-4744-A4DD-D5FBC08C6C64}" destId="{5606B43D-A4B2-46CE-84E9-9BEA41D4BDFF}" srcOrd="2" destOrd="0" presId="urn:microsoft.com/office/officeart/2005/8/layout/vList4"/>
    <dgm:cxn modelId="{43D21A3D-1858-4385-9BFA-DAB4EB1037ED}" type="presParOf" srcId="{5606B43D-A4B2-46CE-84E9-9BEA41D4BDFF}" destId="{1FE0C683-3AE0-40CF-9A2F-451F3B18C00D}" srcOrd="0" destOrd="0" presId="urn:microsoft.com/office/officeart/2005/8/layout/vList4"/>
    <dgm:cxn modelId="{73FF1235-42CF-409F-8E0F-94D0B68F05C3}" type="presParOf" srcId="{5606B43D-A4B2-46CE-84E9-9BEA41D4BDFF}" destId="{1F687897-4EDD-4EA9-A408-D1C1EE0D99D4}" srcOrd="1" destOrd="0" presId="urn:microsoft.com/office/officeart/2005/8/layout/vList4"/>
    <dgm:cxn modelId="{372F6D7B-09C6-4837-AF55-8E784DA84BB1}" type="presParOf" srcId="{5606B43D-A4B2-46CE-84E9-9BEA41D4BDFF}" destId="{CB763E87-2C6E-4473-9020-1DE0E16412B9}" srcOrd="2" destOrd="0" presId="urn:microsoft.com/office/officeart/2005/8/layout/vList4"/>
    <dgm:cxn modelId="{FE87A0D1-D406-43FF-BA8E-A7E92AE499EB}" type="presParOf" srcId="{F733D546-D020-4744-A4DD-D5FBC08C6C64}" destId="{674E2D32-F722-44F7-BD48-21E130A1BB34}" srcOrd="3" destOrd="0" presId="urn:microsoft.com/office/officeart/2005/8/layout/vList4"/>
    <dgm:cxn modelId="{EEB3E999-B25A-4870-A00A-B1577D16CDAA}" type="presParOf" srcId="{F733D546-D020-4744-A4DD-D5FBC08C6C64}" destId="{F5C66972-213F-4EBB-AAAB-81F3499EB09C}" srcOrd="4" destOrd="0" presId="urn:microsoft.com/office/officeart/2005/8/layout/vList4"/>
    <dgm:cxn modelId="{81A2169F-3366-4A6F-927C-F5865C32A17C}" type="presParOf" srcId="{F5C66972-213F-4EBB-AAAB-81F3499EB09C}" destId="{D5F50B0B-A0D0-49D5-A0E6-660563B08CA0}" srcOrd="0" destOrd="0" presId="urn:microsoft.com/office/officeart/2005/8/layout/vList4"/>
    <dgm:cxn modelId="{14E927F1-D86B-4141-8353-9CB8486F9DF8}" type="presParOf" srcId="{F5C66972-213F-4EBB-AAAB-81F3499EB09C}" destId="{B50FE661-838B-4486-90A0-BADACE95572B}" srcOrd="1" destOrd="0" presId="urn:microsoft.com/office/officeart/2005/8/layout/vList4"/>
    <dgm:cxn modelId="{6DBBCF64-60D6-439C-989D-7D34160653D7}" type="presParOf" srcId="{F5C66972-213F-4EBB-AAAB-81F3499EB09C}" destId="{8E458297-DBA2-4EEF-B072-1F24E33BA3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FD294-B251-43C8-A12A-D77557E53670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C9F6197-3951-4C74-B618-4A6A0D75E5C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8E8C452-36E8-4DE0-BD04-69064BC40D2B}" type="parTrans" cxnId="{82950CF5-8BF7-41F8-A252-700442786162}">
      <dgm:prSet/>
      <dgm:spPr/>
      <dgm:t>
        <a:bodyPr/>
        <a:lstStyle/>
        <a:p>
          <a:endParaRPr lang="ru-RU"/>
        </a:p>
      </dgm:t>
    </dgm:pt>
    <dgm:pt modelId="{01C251CC-167B-494E-B131-A6CB6AFBC057}" type="sibTrans" cxnId="{82950CF5-8BF7-41F8-A252-700442786162}">
      <dgm:prSet/>
      <dgm:spPr/>
      <dgm:t>
        <a:bodyPr/>
        <a:lstStyle/>
        <a:p>
          <a:endParaRPr lang="ru-RU"/>
        </a:p>
      </dgm:t>
    </dgm:pt>
    <dgm:pt modelId="{ADFCDB0A-2D62-4F2E-97CE-D1D48F11515B}">
      <dgm:prSet phldrT="[Текст]"/>
      <dgm:spPr/>
      <dgm:t>
        <a:bodyPr/>
        <a:lstStyle/>
        <a:p>
          <a:r>
            <a:rPr lang="ru-RU" dirty="0" smtClean="0"/>
            <a:t>            1</a:t>
          </a:r>
          <a:endParaRPr lang="ru-RU" dirty="0"/>
        </a:p>
      </dgm:t>
    </dgm:pt>
    <dgm:pt modelId="{F0B5B312-519C-4565-818E-F5F7EB894BF8}" type="parTrans" cxnId="{4850907D-1324-4B77-B1E7-9B4230613A41}">
      <dgm:prSet/>
      <dgm:spPr/>
      <dgm:t>
        <a:bodyPr/>
        <a:lstStyle/>
        <a:p>
          <a:endParaRPr lang="ru-RU"/>
        </a:p>
      </dgm:t>
    </dgm:pt>
    <dgm:pt modelId="{49C2E75A-3593-4DE7-84E3-B670CB53DA0F}" type="sibTrans" cxnId="{4850907D-1324-4B77-B1E7-9B4230613A41}">
      <dgm:prSet/>
      <dgm:spPr/>
      <dgm:t>
        <a:bodyPr/>
        <a:lstStyle/>
        <a:p>
          <a:endParaRPr lang="ru-RU"/>
        </a:p>
      </dgm:t>
    </dgm:pt>
    <dgm:pt modelId="{B066E71E-E40E-4288-A639-EF67BCFA0AB6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A5ADDA3-8E43-4402-B3BC-BEF00F1F5348}" type="parTrans" cxnId="{7B117C7A-0272-48E4-8B7D-C6D6DFC15315}">
      <dgm:prSet/>
      <dgm:spPr/>
      <dgm:t>
        <a:bodyPr/>
        <a:lstStyle/>
        <a:p>
          <a:endParaRPr lang="ru-RU"/>
        </a:p>
      </dgm:t>
    </dgm:pt>
    <dgm:pt modelId="{74C14F67-EE7A-4409-BF8D-A7798295C881}" type="sibTrans" cxnId="{7B117C7A-0272-48E4-8B7D-C6D6DFC15315}">
      <dgm:prSet/>
      <dgm:spPr/>
      <dgm:t>
        <a:bodyPr/>
        <a:lstStyle/>
        <a:p>
          <a:endParaRPr lang="ru-RU"/>
        </a:p>
      </dgm:t>
    </dgm:pt>
    <dgm:pt modelId="{54323D70-2F52-4FCD-9829-45EEAD66D170}">
      <dgm:prSet phldrT="[Текст]"/>
      <dgm:spPr/>
      <dgm:t>
        <a:bodyPr/>
        <a:lstStyle/>
        <a:p>
          <a:r>
            <a:rPr lang="ru-RU" dirty="0" smtClean="0"/>
            <a:t>            2</a:t>
          </a:r>
          <a:endParaRPr lang="ru-RU" dirty="0"/>
        </a:p>
      </dgm:t>
    </dgm:pt>
    <dgm:pt modelId="{988AD9A1-E4DF-4779-BAAB-8B22EABAC6A6}" type="parTrans" cxnId="{68E500D3-CB7C-485F-A225-354D2A38D32D}">
      <dgm:prSet/>
      <dgm:spPr/>
      <dgm:t>
        <a:bodyPr/>
        <a:lstStyle/>
        <a:p>
          <a:endParaRPr lang="ru-RU"/>
        </a:p>
      </dgm:t>
    </dgm:pt>
    <dgm:pt modelId="{A3CB6B80-2A6D-4DB6-A6FD-CFE55C7BCD57}" type="sibTrans" cxnId="{68E500D3-CB7C-485F-A225-354D2A38D32D}">
      <dgm:prSet/>
      <dgm:spPr/>
      <dgm:t>
        <a:bodyPr/>
        <a:lstStyle/>
        <a:p>
          <a:endParaRPr lang="ru-RU"/>
        </a:p>
      </dgm:t>
    </dgm:pt>
    <dgm:pt modelId="{F454C7B0-3884-4A2A-9099-14AE0DE252DD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8A270D9-AA93-483C-B71B-9602246118DB}" type="parTrans" cxnId="{50488722-ABD9-4014-B48F-0E0E3F2420A9}">
      <dgm:prSet/>
      <dgm:spPr/>
      <dgm:t>
        <a:bodyPr/>
        <a:lstStyle/>
        <a:p>
          <a:endParaRPr lang="ru-RU"/>
        </a:p>
      </dgm:t>
    </dgm:pt>
    <dgm:pt modelId="{97C0617E-65B4-460D-B91E-A91C01FE4A1F}" type="sibTrans" cxnId="{50488722-ABD9-4014-B48F-0E0E3F2420A9}">
      <dgm:prSet/>
      <dgm:spPr/>
      <dgm:t>
        <a:bodyPr/>
        <a:lstStyle/>
        <a:p>
          <a:endParaRPr lang="ru-RU"/>
        </a:p>
      </dgm:t>
    </dgm:pt>
    <dgm:pt modelId="{ECAA9510-D2FF-4FAA-85FF-896EFA8717C6}">
      <dgm:prSet phldrT="[Текст]"/>
      <dgm:spPr/>
      <dgm:t>
        <a:bodyPr/>
        <a:lstStyle/>
        <a:p>
          <a:r>
            <a:rPr lang="ru-RU" dirty="0" smtClean="0"/>
            <a:t>             3</a:t>
          </a:r>
          <a:endParaRPr lang="ru-RU" dirty="0"/>
        </a:p>
      </dgm:t>
    </dgm:pt>
    <dgm:pt modelId="{0BB39C49-2323-41F3-8605-CC74F0327780}" type="parTrans" cxnId="{579333DA-249F-48FE-925F-7690D067EEFC}">
      <dgm:prSet/>
      <dgm:spPr/>
      <dgm:t>
        <a:bodyPr/>
        <a:lstStyle/>
        <a:p>
          <a:endParaRPr lang="ru-RU"/>
        </a:p>
      </dgm:t>
    </dgm:pt>
    <dgm:pt modelId="{F5C96074-F4EB-433B-9AF1-C20636C277A9}" type="sibTrans" cxnId="{579333DA-249F-48FE-925F-7690D067EEFC}">
      <dgm:prSet/>
      <dgm:spPr/>
      <dgm:t>
        <a:bodyPr/>
        <a:lstStyle/>
        <a:p>
          <a:endParaRPr lang="ru-RU"/>
        </a:p>
      </dgm:t>
    </dgm:pt>
    <dgm:pt modelId="{7390A05C-FEE7-4EB0-A002-E42A6AEF73AD}" type="pres">
      <dgm:prSet presAssocID="{442FD294-B251-43C8-A12A-D77557E536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DB8CA-9B38-47EE-81CB-55768107816B}" type="pres">
      <dgm:prSet presAssocID="{AC9F6197-3951-4C74-B618-4A6A0D75E5C8}" presName="linNode" presStyleCnt="0"/>
      <dgm:spPr/>
    </dgm:pt>
    <dgm:pt modelId="{4242A125-FA49-44B3-8D14-9A91CA277C41}" type="pres">
      <dgm:prSet presAssocID="{AC9F6197-3951-4C74-B618-4A6A0D75E5C8}" presName="parentText" presStyleLbl="node1" presStyleIdx="0" presStyleCnt="3" custScaleX="86558" custScaleY="112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DFA09-B993-4159-A75F-A5BBB21DA73D}" type="pres">
      <dgm:prSet presAssocID="{AC9F6197-3951-4C74-B618-4A6A0D75E5C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E54F8-E538-4353-B1AB-22E23F60D882}" type="pres">
      <dgm:prSet presAssocID="{01C251CC-167B-494E-B131-A6CB6AFBC057}" presName="sp" presStyleCnt="0"/>
      <dgm:spPr/>
    </dgm:pt>
    <dgm:pt modelId="{ED6A8A42-D0C5-461A-9048-F650E30C2B03}" type="pres">
      <dgm:prSet presAssocID="{B066E71E-E40E-4288-A639-EF67BCFA0AB6}" presName="linNode" presStyleCnt="0"/>
      <dgm:spPr/>
    </dgm:pt>
    <dgm:pt modelId="{C6EC788B-B3D0-4F2C-BF2E-065FDE592EFB}" type="pres">
      <dgm:prSet presAssocID="{B066E71E-E40E-4288-A639-EF67BCFA0AB6}" presName="parentText" presStyleLbl="node1" presStyleIdx="1" presStyleCnt="3" custScaleX="86361" custScaleY="990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0D724-6B60-4CAD-8735-D0870D32C82A}" type="pres">
      <dgm:prSet presAssocID="{B066E71E-E40E-4288-A639-EF67BCFA0AB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522B2-C388-4A5B-833F-DE33A5364C68}" type="pres">
      <dgm:prSet presAssocID="{74C14F67-EE7A-4409-BF8D-A7798295C881}" presName="sp" presStyleCnt="0"/>
      <dgm:spPr/>
    </dgm:pt>
    <dgm:pt modelId="{71C21A34-7933-4739-AAB4-7DC3D551D4E1}" type="pres">
      <dgm:prSet presAssocID="{F454C7B0-3884-4A2A-9099-14AE0DE252DD}" presName="linNode" presStyleCnt="0"/>
      <dgm:spPr/>
    </dgm:pt>
    <dgm:pt modelId="{0060E7CB-DF08-4863-911B-C63177EE51DF}" type="pres">
      <dgm:prSet presAssocID="{F454C7B0-3884-4A2A-9099-14AE0DE252DD}" presName="parentText" presStyleLbl="node1" presStyleIdx="2" presStyleCnt="3" custScaleX="86308" custScaleY="142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7F837-C209-458F-8313-B76032FE13FA}" type="pres">
      <dgm:prSet presAssocID="{F454C7B0-3884-4A2A-9099-14AE0DE252D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0907D-1324-4B77-B1E7-9B4230613A41}" srcId="{AC9F6197-3951-4C74-B618-4A6A0D75E5C8}" destId="{ADFCDB0A-2D62-4F2E-97CE-D1D48F11515B}" srcOrd="0" destOrd="0" parTransId="{F0B5B312-519C-4565-818E-F5F7EB894BF8}" sibTransId="{49C2E75A-3593-4DE7-84E3-B670CB53DA0F}"/>
    <dgm:cxn modelId="{82950CF5-8BF7-41F8-A252-700442786162}" srcId="{442FD294-B251-43C8-A12A-D77557E53670}" destId="{AC9F6197-3951-4C74-B618-4A6A0D75E5C8}" srcOrd="0" destOrd="0" parTransId="{18E8C452-36E8-4DE0-BD04-69064BC40D2B}" sibTransId="{01C251CC-167B-494E-B131-A6CB6AFBC057}"/>
    <dgm:cxn modelId="{D523DF35-7EF1-4A0E-93D4-5A857D5DE8AD}" type="presOf" srcId="{ECAA9510-D2FF-4FAA-85FF-896EFA8717C6}" destId="{F4B7F837-C209-458F-8313-B76032FE13FA}" srcOrd="0" destOrd="0" presId="urn:microsoft.com/office/officeart/2005/8/layout/vList5"/>
    <dgm:cxn modelId="{50488722-ABD9-4014-B48F-0E0E3F2420A9}" srcId="{442FD294-B251-43C8-A12A-D77557E53670}" destId="{F454C7B0-3884-4A2A-9099-14AE0DE252DD}" srcOrd="2" destOrd="0" parTransId="{B8A270D9-AA93-483C-B71B-9602246118DB}" sibTransId="{97C0617E-65B4-460D-B91E-A91C01FE4A1F}"/>
    <dgm:cxn modelId="{D8E2B7AA-B056-412F-9A8E-03E381F04FAF}" type="presOf" srcId="{F454C7B0-3884-4A2A-9099-14AE0DE252DD}" destId="{0060E7CB-DF08-4863-911B-C63177EE51DF}" srcOrd="0" destOrd="0" presId="urn:microsoft.com/office/officeart/2005/8/layout/vList5"/>
    <dgm:cxn modelId="{97603215-A3AE-4BBD-9320-BC3688AAE881}" type="presOf" srcId="{442FD294-B251-43C8-A12A-D77557E53670}" destId="{7390A05C-FEE7-4EB0-A002-E42A6AEF73AD}" srcOrd="0" destOrd="0" presId="urn:microsoft.com/office/officeart/2005/8/layout/vList5"/>
    <dgm:cxn modelId="{EF85162A-F5A0-41C1-AAEE-F43580C91662}" type="presOf" srcId="{AC9F6197-3951-4C74-B618-4A6A0D75E5C8}" destId="{4242A125-FA49-44B3-8D14-9A91CA277C41}" srcOrd="0" destOrd="0" presId="urn:microsoft.com/office/officeart/2005/8/layout/vList5"/>
    <dgm:cxn modelId="{5BE5C78B-7739-49EB-980B-83619F5B450C}" type="presOf" srcId="{B066E71E-E40E-4288-A639-EF67BCFA0AB6}" destId="{C6EC788B-B3D0-4F2C-BF2E-065FDE592EFB}" srcOrd="0" destOrd="0" presId="urn:microsoft.com/office/officeart/2005/8/layout/vList5"/>
    <dgm:cxn modelId="{7B117C7A-0272-48E4-8B7D-C6D6DFC15315}" srcId="{442FD294-B251-43C8-A12A-D77557E53670}" destId="{B066E71E-E40E-4288-A639-EF67BCFA0AB6}" srcOrd="1" destOrd="0" parTransId="{0A5ADDA3-8E43-4402-B3BC-BEF00F1F5348}" sibTransId="{74C14F67-EE7A-4409-BF8D-A7798295C881}"/>
    <dgm:cxn modelId="{744DEB6E-FE8A-49C8-AAEF-C80B11C0672C}" type="presOf" srcId="{54323D70-2F52-4FCD-9829-45EEAD66D170}" destId="{7E00D724-6B60-4CAD-8735-D0870D32C82A}" srcOrd="0" destOrd="0" presId="urn:microsoft.com/office/officeart/2005/8/layout/vList5"/>
    <dgm:cxn modelId="{579333DA-249F-48FE-925F-7690D067EEFC}" srcId="{F454C7B0-3884-4A2A-9099-14AE0DE252DD}" destId="{ECAA9510-D2FF-4FAA-85FF-896EFA8717C6}" srcOrd="0" destOrd="0" parTransId="{0BB39C49-2323-41F3-8605-CC74F0327780}" sibTransId="{F5C96074-F4EB-433B-9AF1-C20636C277A9}"/>
    <dgm:cxn modelId="{5464C29B-B461-420D-9F0B-2D66C50641FB}" type="presOf" srcId="{ADFCDB0A-2D62-4F2E-97CE-D1D48F11515B}" destId="{6FBDFA09-B993-4159-A75F-A5BBB21DA73D}" srcOrd="0" destOrd="0" presId="urn:microsoft.com/office/officeart/2005/8/layout/vList5"/>
    <dgm:cxn modelId="{68E500D3-CB7C-485F-A225-354D2A38D32D}" srcId="{B066E71E-E40E-4288-A639-EF67BCFA0AB6}" destId="{54323D70-2F52-4FCD-9829-45EEAD66D170}" srcOrd="0" destOrd="0" parTransId="{988AD9A1-E4DF-4779-BAAB-8B22EABAC6A6}" sibTransId="{A3CB6B80-2A6D-4DB6-A6FD-CFE55C7BCD57}"/>
    <dgm:cxn modelId="{C51529AA-C1E2-4BC6-B3C5-BCA495DCEE8E}" type="presParOf" srcId="{7390A05C-FEE7-4EB0-A002-E42A6AEF73AD}" destId="{543DB8CA-9B38-47EE-81CB-55768107816B}" srcOrd="0" destOrd="0" presId="urn:microsoft.com/office/officeart/2005/8/layout/vList5"/>
    <dgm:cxn modelId="{41A9A882-82CC-4CEA-9A01-E7BA439140DF}" type="presParOf" srcId="{543DB8CA-9B38-47EE-81CB-55768107816B}" destId="{4242A125-FA49-44B3-8D14-9A91CA277C41}" srcOrd="0" destOrd="0" presId="urn:microsoft.com/office/officeart/2005/8/layout/vList5"/>
    <dgm:cxn modelId="{38E8847D-B4AA-4BF3-A02C-3ADA0C1B47BF}" type="presParOf" srcId="{543DB8CA-9B38-47EE-81CB-55768107816B}" destId="{6FBDFA09-B993-4159-A75F-A5BBB21DA73D}" srcOrd="1" destOrd="0" presId="urn:microsoft.com/office/officeart/2005/8/layout/vList5"/>
    <dgm:cxn modelId="{6182DE30-2BDC-4842-AA95-5552F7443962}" type="presParOf" srcId="{7390A05C-FEE7-4EB0-A002-E42A6AEF73AD}" destId="{6CAE54F8-E538-4353-B1AB-22E23F60D882}" srcOrd="1" destOrd="0" presId="urn:microsoft.com/office/officeart/2005/8/layout/vList5"/>
    <dgm:cxn modelId="{9E40EB1A-2E56-45A8-B9F9-0A238C5327BE}" type="presParOf" srcId="{7390A05C-FEE7-4EB0-A002-E42A6AEF73AD}" destId="{ED6A8A42-D0C5-461A-9048-F650E30C2B03}" srcOrd="2" destOrd="0" presId="urn:microsoft.com/office/officeart/2005/8/layout/vList5"/>
    <dgm:cxn modelId="{A3A6F64E-BC67-42C8-9BD4-3800CB075300}" type="presParOf" srcId="{ED6A8A42-D0C5-461A-9048-F650E30C2B03}" destId="{C6EC788B-B3D0-4F2C-BF2E-065FDE592EFB}" srcOrd="0" destOrd="0" presId="urn:microsoft.com/office/officeart/2005/8/layout/vList5"/>
    <dgm:cxn modelId="{0F6FD204-055F-470B-ADCE-84F50B4AD535}" type="presParOf" srcId="{ED6A8A42-D0C5-461A-9048-F650E30C2B03}" destId="{7E00D724-6B60-4CAD-8735-D0870D32C82A}" srcOrd="1" destOrd="0" presId="urn:microsoft.com/office/officeart/2005/8/layout/vList5"/>
    <dgm:cxn modelId="{08F44DEA-B781-451F-A4C0-07DDDF332BE6}" type="presParOf" srcId="{7390A05C-FEE7-4EB0-A002-E42A6AEF73AD}" destId="{FC0522B2-C388-4A5B-833F-DE33A5364C68}" srcOrd="3" destOrd="0" presId="urn:microsoft.com/office/officeart/2005/8/layout/vList5"/>
    <dgm:cxn modelId="{5755BD00-8AF3-47DC-9CC9-27486AFC3FC1}" type="presParOf" srcId="{7390A05C-FEE7-4EB0-A002-E42A6AEF73AD}" destId="{71C21A34-7933-4739-AAB4-7DC3D551D4E1}" srcOrd="4" destOrd="0" presId="urn:microsoft.com/office/officeart/2005/8/layout/vList5"/>
    <dgm:cxn modelId="{2972716C-4A8F-463E-B52E-68B1A85995D8}" type="presParOf" srcId="{71C21A34-7933-4739-AAB4-7DC3D551D4E1}" destId="{0060E7CB-DF08-4863-911B-C63177EE51DF}" srcOrd="0" destOrd="0" presId="urn:microsoft.com/office/officeart/2005/8/layout/vList5"/>
    <dgm:cxn modelId="{7D4DC72E-04CC-4DBA-BEFB-C07F9C05264D}" type="presParOf" srcId="{71C21A34-7933-4739-AAB4-7DC3D551D4E1}" destId="{F4B7F837-C209-458F-8313-B76032FE13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D82B0-2DA4-47B7-BA52-774119F0356B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4886B72-4147-4E71-B869-6DB99C2C05B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1F9EC91-9D80-45C7-A64A-3941E871FF1F}" type="parTrans" cxnId="{A768A88B-04D0-4CC8-8203-42C1A99F7DC6}">
      <dgm:prSet/>
      <dgm:spPr/>
      <dgm:t>
        <a:bodyPr/>
        <a:lstStyle/>
        <a:p>
          <a:endParaRPr lang="ru-RU"/>
        </a:p>
      </dgm:t>
    </dgm:pt>
    <dgm:pt modelId="{BAF87B1B-2D19-4552-B4F0-4B3D8C0595DC}" type="sibTrans" cxnId="{A768A88B-04D0-4CC8-8203-42C1A99F7DC6}">
      <dgm:prSet/>
      <dgm:spPr/>
      <dgm:t>
        <a:bodyPr/>
        <a:lstStyle/>
        <a:p>
          <a:endParaRPr lang="ru-RU"/>
        </a:p>
      </dgm:t>
    </dgm:pt>
    <dgm:pt modelId="{8D3A006A-0D8D-4B9E-8453-8E0669A7BF5C}">
      <dgm:prSet phldrT="[Текст]"/>
      <dgm:spPr/>
      <dgm:t>
        <a:bodyPr/>
        <a:lstStyle/>
        <a:p>
          <a:r>
            <a:rPr lang="ru-RU" dirty="0" smtClean="0"/>
            <a:t>          1</a:t>
          </a:r>
          <a:endParaRPr lang="ru-RU" dirty="0"/>
        </a:p>
      </dgm:t>
    </dgm:pt>
    <dgm:pt modelId="{D35DCFD8-B3E9-4A41-8EB1-BCDDF5F2ACBD}" type="parTrans" cxnId="{63A882E4-F0E4-43AD-B004-5AAE05E6B15C}">
      <dgm:prSet/>
      <dgm:spPr/>
      <dgm:t>
        <a:bodyPr/>
        <a:lstStyle/>
        <a:p>
          <a:endParaRPr lang="ru-RU"/>
        </a:p>
      </dgm:t>
    </dgm:pt>
    <dgm:pt modelId="{1F4057DE-31BD-4553-BE1E-05EECDF8B99E}" type="sibTrans" cxnId="{63A882E4-F0E4-43AD-B004-5AAE05E6B15C}">
      <dgm:prSet/>
      <dgm:spPr/>
      <dgm:t>
        <a:bodyPr/>
        <a:lstStyle/>
        <a:p>
          <a:endParaRPr lang="ru-RU"/>
        </a:p>
      </dgm:t>
    </dgm:pt>
    <dgm:pt modelId="{5BFCCF4F-B775-472C-9508-5BA0E0A611ED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70EC6B1-6044-4B24-9373-E4010A04D63E}" type="parTrans" cxnId="{6525CBE9-A756-4180-9AF9-6068BCC06E85}">
      <dgm:prSet/>
      <dgm:spPr/>
      <dgm:t>
        <a:bodyPr/>
        <a:lstStyle/>
        <a:p>
          <a:endParaRPr lang="ru-RU"/>
        </a:p>
      </dgm:t>
    </dgm:pt>
    <dgm:pt modelId="{7AB456C4-2BEB-4F3B-8286-F0007463EE79}" type="sibTrans" cxnId="{6525CBE9-A756-4180-9AF9-6068BCC06E85}">
      <dgm:prSet/>
      <dgm:spPr/>
      <dgm:t>
        <a:bodyPr/>
        <a:lstStyle/>
        <a:p>
          <a:endParaRPr lang="ru-RU"/>
        </a:p>
      </dgm:t>
    </dgm:pt>
    <dgm:pt modelId="{76270676-B245-463B-9D64-8BDC405129C7}">
      <dgm:prSet phldrT="[Текст]"/>
      <dgm:spPr/>
      <dgm:t>
        <a:bodyPr/>
        <a:lstStyle/>
        <a:p>
          <a:r>
            <a:rPr lang="ru-RU" dirty="0" smtClean="0"/>
            <a:t>          2</a:t>
          </a:r>
          <a:endParaRPr lang="ru-RU" dirty="0"/>
        </a:p>
      </dgm:t>
    </dgm:pt>
    <dgm:pt modelId="{F92BF28E-98EC-440E-9FD0-8BBA21B95141}" type="parTrans" cxnId="{1FF45420-8265-45A7-9441-AB06C0F7E639}">
      <dgm:prSet/>
      <dgm:spPr/>
      <dgm:t>
        <a:bodyPr/>
        <a:lstStyle/>
        <a:p>
          <a:endParaRPr lang="ru-RU"/>
        </a:p>
      </dgm:t>
    </dgm:pt>
    <dgm:pt modelId="{3D29DB3A-660D-4D5A-BB79-C0829F9D3111}" type="sibTrans" cxnId="{1FF45420-8265-45A7-9441-AB06C0F7E639}">
      <dgm:prSet/>
      <dgm:spPr/>
      <dgm:t>
        <a:bodyPr/>
        <a:lstStyle/>
        <a:p>
          <a:endParaRPr lang="ru-RU"/>
        </a:p>
      </dgm:t>
    </dgm:pt>
    <dgm:pt modelId="{B6A37378-E4C4-4B3E-9906-F3EF885F59F8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857EF2A-C52C-41F1-ABA5-DC3697F372A5}" type="parTrans" cxnId="{C219A871-0A59-4539-A7FB-12AAEBFAA2C2}">
      <dgm:prSet/>
      <dgm:spPr/>
      <dgm:t>
        <a:bodyPr/>
        <a:lstStyle/>
        <a:p>
          <a:endParaRPr lang="ru-RU"/>
        </a:p>
      </dgm:t>
    </dgm:pt>
    <dgm:pt modelId="{0690457C-3EF6-4B12-ACAA-206D82647D96}" type="sibTrans" cxnId="{C219A871-0A59-4539-A7FB-12AAEBFAA2C2}">
      <dgm:prSet/>
      <dgm:spPr/>
      <dgm:t>
        <a:bodyPr/>
        <a:lstStyle/>
        <a:p>
          <a:endParaRPr lang="ru-RU"/>
        </a:p>
      </dgm:t>
    </dgm:pt>
    <dgm:pt modelId="{C38A60A2-E118-40CE-9F98-917C71B65DAD}">
      <dgm:prSet phldrT="[Текст]"/>
      <dgm:spPr/>
      <dgm:t>
        <a:bodyPr/>
        <a:lstStyle/>
        <a:p>
          <a:r>
            <a:rPr lang="ru-RU" dirty="0" smtClean="0"/>
            <a:t>           3</a:t>
          </a:r>
          <a:endParaRPr lang="ru-RU" dirty="0"/>
        </a:p>
      </dgm:t>
    </dgm:pt>
    <dgm:pt modelId="{AD968F86-33BD-4633-86FC-2C1C54629E61}" type="parTrans" cxnId="{8F03F02A-D184-4791-A41E-05702C271190}">
      <dgm:prSet/>
      <dgm:spPr/>
      <dgm:t>
        <a:bodyPr/>
        <a:lstStyle/>
        <a:p>
          <a:endParaRPr lang="ru-RU"/>
        </a:p>
      </dgm:t>
    </dgm:pt>
    <dgm:pt modelId="{DAE2090E-1702-4E6C-B60B-E1F026300D66}" type="sibTrans" cxnId="{8F03F02A-D184-4791-A41E-05702C271190}">
      <dgm:prSet/>
      <dgm:spPr/>
      <dgm:t>
        <a:bodyPr/>
        <a:lstStyle/>
        <a:p>
          <a:endParaRPr lang="ru-RU"/>
        </a:p>
      </dgm:t>
    </dgm:pt>
    <dgm:pt modelId="{734D0074-982D-459F-B8BE-C6E09B6FA754}" type="pres">
      <dgm:prSet presAssocID="{2E2D82B0-2DA4-47B7-BA52-774119F035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C8EC4F-54FB-456F-A45F-35D4726E00B8}" type="pres">
      <dgm:prSet presAssocID="{54886B72-4147-4E71-B869-6DB99C2C05B2}" presName="linNode" presStyleCnt="0"/>
      <dgm:spPr/>
    </dgm:pt>
    <dgm:pt modelId="{AB35F92B-A92D-4043-B44E-E3ACB212CCED}" type="pres">
      <dgm:prSet presAssocID="{54886B72-4147-4E71-B869-6DB99C2C05B2}" presName="parentText" presStyleLbl="node1" presStyleIdx="0" presStyleCnt="3" custScaleY="1655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77F50-3549-45CF-AC49-C792F80D5088}" type="pres">
      <dgm:prSet presAssocID="{54886B72-4147-4E71-B869-6DB99C2C05B2}" presName="descendantText" presStyleLbl="alignAccFollowNode1" presStyleIdx="0" presStyleCnt="3" custScaleY="17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BE520-F609-4587-9213-B3B296D0A61B}" type="pres">
      <dgm:prSet presAssocID="{BAF87B1B-2D19-4552-B4F0-4B3D8C0595DC}" presName="sp" presStyleCnt="0"/>
      <dgm:spPr/>
    </dgm:pt>
    <dgm:pt modelId="{E045ADB4-6C31-4794-B043-61A1AF494BE9}" type="pres">
      <dgm:prSet presAssocID="{5BFCCF4F-B775-472C-9508-5BA0E0A611ED}" presName="linNode" presStyleCnt="0"/>
      <dgm:spPr/>
    </dgm:pt>
    <dgm:pt modelId="{4C002FF9-CDA3-4464-B5CC-E61C8C29C883}" type="pres">
      <dgm:prSet presAssocID="{5BFCCF4F-B775-472C-9508-5BA0E0A611ED}" presName="parentText" presStyleLbl="node1" presStyleIdx="1" presStyleCnt="3" custScaleY="1748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23E80-EB95-4090-9D24-372587CB85CD}" type="pres">
      <dgm:prSet presAssocID="{5BFCCF4F-B775-472C-9508-5BA0E0A611ED}" presName="descendantText" presStyleLbl="alignAccFollowNode1" presStyleIdx="1" presStyleCnt="3" custScaleY="229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A1AEB-B01D-47B1-84ED-05C06F42074F}" type="pres">
      <dgm:prSet presAssocID="{7AB456C4-2BEB-4F3B-8286-F0007463EE79}" presName="sp" presStyleCnt="0"/>
      <dgm:spPr/>
    </dgm:pt>
    <dgm:pt modelId="{0FE483DD-9FA3-436F-8D38-4638298F85FE}" type="pres">
      <dgm:prSet presAssocID="{B6A37378-E4C4-4B3E-9906-F3EF885F59F8}" presName="linNode" presStyleCnt="0"/>
      <dgm:spPr/>
    </dgm:pt>
    <dgm:pt modelId="{5848D2BA-3838-41C8-B1A1-54ADB417E4E1}" type="pres">
      <dgm:prSet presAssocID="{B6A37378-E4C4-4B3E-9906-F3EF885F59F8}" presName="parentText" presStyleLbl="node1" presStyleIdx="2" presStyleCnt="3" custScaleY="2230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ADCED-E1C2-4A9E-94B0-69BC491F19D8}" type="pres">
      <dgm:prSet presAssocID="{B6A37378-E4C4-4B3E-9906-F3EF885F59F8}" presName="descendantText" presStyleLbl="alignAccFollowNode1" presStyleIdx="2" presStyleCnt="3" custScaleY="239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E0B6EE-1695-44B0-B72B-AD37894E447B}" type="presOf" srcId="{5BFCCF4F-B775-472C-9508-5BA0E0A611ED}" destId="{4C002FF9-CDA3-4464-B5CC-E61C8C29C883}" srcOrd="0" destOrd="0" presId="urn:microsoft.com/office/officeart/2005/8/layout/vList5"/>
    <dgm:cxn modelId="{B0320B95-D99D-42AD-97E7-B34880F5F84F}" type="presOf" srcId="{C38A60A2-E118-40CE-9F98-917C71B65DAD}" destId="{650ADCED-E1C2-4A9E-94B0-69BC491F19D8}" srcOrd="0" destOrd="0" presId="urn:microsoft.com/office/officeart/2005/8/layout/vList5"/>
    <dgm:cxn modelId="{8F03F02A-D184-4791-A41E-05702C271190}" srcId="{B6A37378-E4C4-4B3E-9906-F3EF885F59F8}" destId="{C38A60A2-E118-40CE-9F98-917C71B65DAD}" srcOrd="0" destOrd="0" parTransId="{AD968F86-33BD-4633-86FC-2C1C54629E61}" sibTransId="{DAE2090E-1702-4E6C-B60B-E1F026300D66}"/>
    <dgm:cxn modelId="{1FF45420-8265-45A7-9441-AB06C0F7E639}" srcId="{5BFCCF4F-B775-472C-9508-5BA0E0A611ED}" destId="{76270676-B245-463B-9D64-8BDC405129C7}" srcOrd="0" destOrd="0" parTransId="{F92BF28E-98EC-440E-9FD0-8BBA21B95141}" sibTransId="{3D29DB3A-660D-4D5A-BB79-C0829F9D3111}"/>
    <dgm:cxn modelId="{C219A871-0A59-4539-A7FB-12AAEBFAA2C2}" srcId="{2E2D82B0-2DA4-47B7-BA52-774119F0356B}" destId="{B6A37378-E4C4-4B3E-9906-F3EF885F59F8}" srcOrd="2" destOrd="0" parTransId="{C857EF2A-C52C-41F1-ABA5-DC3697F372A5}" sibTransId="{0690457C-3EF6-4B12-ACAA-206D82647D96}"/>
    <dgm:cxn modelId="{9D499B4D-0079-4EAE-A7D2-8484C7C30E33}" type="presOf" srcId="{2E2D82B0-2DA4-47B7-BA52-774119F0356B}" destId="{734D0074-982D-459F-B8BE-C6E09B6FA754}" srcOrd="0" destOrd="0" presId="urn:microsoft.com/office/officeart/2005/8/layout/vList5"/>
    <dgm:cxn modelId="{B31D8976-1160-495E-BC7F-1EC8759C41D6}" type="presOf" srcId="{8D3A006A-0D8D-4B9E-8453-8E0669A7BF5C}" destId="{63C77F50-3549-45CF-AC49-C792F80D5088}" srcOrd="0" destOrd="0" presId="urn:microsoft.com/office/officeart/2005/8/layout/vList5"/>
    <dgm:cxn modelId="{DF95BA31-318B-4127-8039-1BAAC315D80E}" type="presOf" srcId="{76270676-B245-463B-9D64-8BDC405129C7}" destId="{40023E80-EB95-4090-9D24-372587CB85CD}" srcOrd="0" destOrd="0" presId="urn:microsoft.com/office/officeart/2005/8/layout/vList5"/>
    <dgm:cxn modelId="{6525CBE9-A756-4180-9AF9-6068BCC06E85}" srcId="{2E2D82B0-2DA4-47B7-BA52-774119F0356B}" destId="{5BFCCF4F-B775-472C-9508-5BA0E0A611ED}" srcOrd="1" destOrd="0" parTransId="{370EC6B1-6044-4B24-9373-E4010A04D63E}" sibTransId="{7AB456C4-2BEB-4F3B-8286-F0007463EE79}"/>
    <dgm:cxn modelId="{D2691186-014F-4019-87F2-40948FB6DBB7}" type="presOf" srcId="{B6A37378-E4C4-4B3E-9906-F3EF885F59F8}" destId="{5848D2BA-3838-41C8-B1A1-54ADB417E4E1}" srcOrd="0" destOrd="0" presId="urn:microsoft.com/office/officeart/2005/8/layout/vList5"/>
    <dgm:cxn modelId="{A768A88B-04D0-4CC8-8203-42C1A99F7DC6}" srcId="{2E2D82B0-2DA4-47B7-BA52-774119F0356B}" destId="{54886B72-4147-4E71-B869-6DB99C2C05B2}" srcOrd="0" destOrd="0" parTransId="{C1F9EC91-9D80-45C7-A64A-3941E871FF1F}" sibTransId="{BAF87B1B-2D19-4552-B4F0-4B3D8C0595DC}"/>
    <dgm:cxn modelId="{2586E081-B378-45D9-AA19-1843458371EB}" type="presOf" srcId="{54886B72-4147-4E71-B869-6DB99C2C05B2}" destId="{AB35F92B-A92D-4043-B44E-E3ACB212CCED}" srcOrd="0" destOrd="0" presId="urn:microsoft.com/office/officeart/2005/8/layout/vList5"/>
    <dgm:cxn modelId="{63A882E4-F0E4-43AD-B004-5AAE05E6B15C}" srcId="{54886B72-4147-4E71-B869-6DB99C2C05B2}" destId="{8D3A006A-0D8D-4B9E-8453-8E0669A7BF5C}" srcOrd="0" destOrd="0" parTransId="{D35DCFD8-B3E9-4A41-8EB1-BCDDF5F2ACBD}" sibTransId="{1F4057DE-31BD-4553-BE1E-05EECDF8B99E}"/>
    <dgm:cxn modelId="{BC801907-05E4-4377-BA57-DFE20D91F082}" type="presParOf" srcId="{734D0074-982D-459F-B8BE-C6E09B6FA754}" destId="{14C8EC4F-54FB-456F-A45F-35D4726E00B8}" srcOrd="0" destOrd="0" presId="urn:microsoft.com/office/officeart/2005/8/layout/vList5"/>
    <dgm:cxn modelId="{7E9AA23B-575B-4F7B-8E43-BD31B0FF05A3}" type="presParOf" srcId="{14C8EC4F-54FB-456F-A45F-35D4726E00B8}" destId="{AB35F92B-A92D-4043-B44E-E3ACB212CCED}" srcOrd="0" destOrd="0" presId="urn:microsoft.com/office/officeart/2005/8/layout/vList5"/>
    <dgm:cxn modelId="{6E80A849-D40E-4E60-8B92-23D0BAB99E30}" type="presParOf" srcId="{14C8EC4F-54FB-456F-A45F-35D4726E00B8}" destId="{63C77F50-3549-45CF-AC49-C792F80D5088}" srcOrd="1" destOrd="0" presId="urn:microsoft.com/office/officeart/2005/8/layout/vList5"/>
    <dgm:cxn modelId="{4C9F8D46-7189-47BB-87D0-6D70D0F150AC}" type="presParOf" srcId="{734D0074-982D-459F-B8BE-C6E09B6FA754}" destId="{9F4BE520-F609-4587-9213-B3B296D0A61B}" srcOrd="1" destOrd="0" presId="urn:microsoft.com/office/officeart/2005/8/layout/vList5"/>
    <dgm:cxn modelId="{453DA4EF-F7D2-4EF8-A361-45BF576EBCFB}" type="presParOf" srcId="{734D0074-982D-459F-B8BE-C6E09B6FA754}" destId="{E045ADB4-6C31-4794-B043-61A1AF494BE9}" srcOrd="2" destOrd="0" presId="urn:microsoft.com/office/officeart/2005/8/layout/vList5"/>
    <dgm:cxn modelId="{75D51249-7CED-4005-BAE9-0FBCA4C92411}" type="presParOf" srcId="{E045ADB4-6C31-4794-B043-61A1AF494BE9}" destId="{4C002FF9-CDA3-4464-B5CC-E61C8C29C883}" srcOrd="0" destOrd="0" presId="urn:microsoft.com/office/officeart/2005/8/layout/vList5"/>
    <dgm:cxn modelId="{DE0391CD-1F45-472C-9129-868083553720}" type="presParOf" srcId="{E045ADB4-6C31-4794-B043-61A1AF494BE9}" destId="{40023E80-EB95-4090-9D24-372587CB85CD}" srcOrd="1" destOrd="0" presId="urn:microsoft.com/office/officeart/2005/8/layout/vList5"/>
    <dgm:cxn modelId="{61EDAED4-A11B-4616-AB20-A1844736DBDA}" type="presParOf" srcId="{734D0074-982D-459F-B8BE-C6E09B6FA754}" destId="{CD0A1AEB-B01D-47B1-84ED-05C06F42074F}" srcOrd="3" destOrd="0" presId="urn:microsoft.com/office/officeart/2005/8/layout/vList5"/>
    <dgm:cxn modelId="{E6C4A89C-47AF-4A48-9439-99FD90D3F635}" type="presParOf" srcId="{734D0074-982D-459F-B8BE-C6E09B6FA754}" destId="{0FE483DD-9FA3-436F-8D38-4638298F85FE}" srcOrd="4" destOrd="0" presId="urn:microsoft.com/office/officeart/2005/8/layout/vList5"/>
    <dgm:cxn modelId="{1D89E8B7-CF1B-441D-ADE5-10F7EE3DCBBA}" type="presParOf" srcId="{0FE483DD-9FA3-436F-8D38-4638298F85FE}" destId="{5848D2BA-3838-41C8-B1A1-54ADB417E4E1}" srcOrd="0" destOrd="0" presId="urn:microsoft.com/office/officeart/2005/8/layout/vList5"/>
    <dgm:cxn modelId="{B79AA520-6293-425A-9228-AE9AD72A7EFE}" type="presParOf" srcId="{0FE483DD-9FA3-436F-8D38-4638298F85FE}" destId="{650ADCED-E1C2-4A9E-94B0-69BC491F19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DBEF1-937B-4B5D-88E1-F6039312F8BD}">
      <dsp:nvSpPr>
        <dsp:cNvPr id="0" name=""/>
        <dsp:cNvSpPr/>
      </dsp:nvSpPr>
      <dsp:spPr>
        <a:xfrm>
          <a:off x="2219" y="0"/>
          <a:ext cx="8929718" cy="14064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            1</a:t>
          </a:r>
          <a:endParaRPr lang="ru-RU" sz="6500" kern="1200" dirty="0"/>
        </a:p>
      </dsp:txBody>
      <dsp:txXfrm>
        <a:off x="1928805" y="0"/>
        <a:ext cx="7003131" cy="1406428"/>
      </dsp:txXfrm>
    </dsp:sp>
    <dsp:sp modelId="{53A4F0C7-0ED5-42A3-B687-079DF359F5B9}">
      <dsp:nvSpPr>
        <dsp:cNvPr id="0" name=""/>
        <dsp:cNvSpPr/>
      </dsp:nvSpPr>
      <dsp:spPr>
        <a:xfrm>
          <a:off x="-2219" y="0"/>
          <a:ext cx="2076105" cy="14064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0C683-3AE0-40CF-9A2F-451F3B18C00D}">
      <dsp:nvSpPr>
        <dsp:cNvPr id="0" name=""/>
        <dsp:cNvSpPr/>
      </dsp:nvSpPr>
      <dsp:spPr>
        <a:xfrm>
          <a:off x="2219" y="1547070"/>
          <a:ext cx="8929718" cy="14064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            2</a:t>
          </a:r>
          <a:endParaRPr lang="ru-RU" sz="6500" kern="1200" dirty="0"/>
        </a:p>
      </dsp:txBody>
      <dsp:txXfrm>
        <a:off x="1928805" y="1547070"/>
        <a:ext cx="7003131" cy="1406428"/>
      </dsp:txXfrm>
    </dsp:sp>
    <dsp:sp modelId="{1F687897-4EDD-4EA9-A408-D1C1EE0D99D4}">
      <dsp:nvSpPr>
        <dsp:cNvPr id="0" name=""/>
        <dsp:cNvSpPr/>
      </dsp:nvSpPr>
      <dsp:spPr>
        <a:xfrm>
          <a:off x="-2219" y="1571638"/>
          <a:ext cx="2076105" cy="13572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50B0B-A0D0-49D5-A0E6-660563B08CA0}">
      <dsp:nvSpPr>
        <dsp:cNvPr id="0" name=""/>
        <dsp:cNvSpPr/>
      </dsp:nvSpPr>
      <dsp:spPr>
        <a:xfrm>
          <a:off x="2219" y="3094141"/>
          <a:ext cx="8929718" cy="14064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            3</a:t>
          </a:r>
          <a:endParaRPr lang="ru-RU" sz="6500" kern="1200" dirty="0"/>
        </a:p>
      </dsp:txBody>
      <dsp:txXfrm>
        <a:off x="1928805" y="3094141"/>
        <a:ext cx="7003131" cy="1406428"/>
      </dsp:txXfrm>
    </dsp:sp>
    <dsp:sp modelId="{B50FE661-838B-4486-90A0-BADACE95572B}">
      <dsp:nvSpPr>
        <dsp:cNvPr id="0" name=""/>
        <dsp:cNvSpPr/>
      </dsp:nvSpPr>
      <dsp:spPr>
        <a:xfrm>
          <a:off x="-2219" y="3143271"/>
          <a:ext cx="2076105" cy="1308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DFA09-B993-4159-A75F-A5BBB21DA73D}">
      <dsp:nvSpPr>
        <dsp:cNvPr id="0" name=""/>
        <dsp:cNvSpPr/>
      </dsp:nvSpPr>
      <dsp:spPr>
        <a:xfrm rot="5400000">
          <a:off x="5165904" y="-2008432"/>
          <a:ext cx="1113478" cy="55815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/>
            <a:t>            1</a:t>
          </a:r>
          <a:endParaRPr lang="ru-RU" sz="5600" kern="1200" dirty="0"/>
        </a:p>
      </dsp:txBody>
      <dsp:txXfrm rot="5400000">
        <a:off x="5165904" y="-2008432"/>
        <a:ext cx="1113478" cy="5581509"/>
      </dsp:txXfrm>
    </dsp:sp>
    <dsp:sp modelId="{4242A125-FA49-44B3-8D14-9A91CA277C41}">
      <dsp:nvSpPr>
        <dsp:cNvPr id="0" name=""/>
        <dsp:cNvSpPr/>
      </dsp:nvSpPr>
      <dsp:spPr>
        <a:xfrm>
          <a:off x="214314" y="1369"/>
          <a:ext cx="2717574" cy="156190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214314" y="1369"/>
        <a:ext cx="2717574" cy="1561904"/>
      </dsp:txXfrm>
    </dsp:sp>
    <dsp:sp modelId="{7E00D724-6B60-4CAD-8735-D0870D32C82A}">
      <dsp:nvSpPr>
        <dsp:cNvPr id="0" name=""/>
        <dsp:cNvSpPr/>
      </dsp:nvSpPr>
      <dsp:spPr>
        <a:xfrm rot="5400000">
          <a:off x="5165097" y="-471505"/>
          <a:ext cx="1113478" cy="558696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/>
            <a:t>            2</a:t>
          </a:r>
          <a:endParaRPr lang="ru-RU" sz="5600" kern="1200" dirty="0"/>
        </a:p>
      </dsp:txBody>
      <dsp:txXfrm rot="5400000">
        <a:off x="5165097" y="-471505"/>
        <a:ext cx="1113478" cy="5586965"/>
      </dsp:txXfrm>
    </dsp:sp>
    <dsp:sp modelId="{C6EC788B-B3D0-4F2C-BF2E-065FDE592EFB}">
      <dsp:nvSpPr>
        <dsp:cNvPr id="0" name=""/>
        <dsp:cNvSpPr/>
      </dsp:nvSpPr>
      <dsp:spPr>
        <a:xfrm>
          <a:off x="214314" y="1632866"/>
          <a:ext cx="2714039" cy="137822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214314" y="1632866"/>
        <a:ext cx="2714039" cy="1378222"/>
      </dsp:txXfrm>
    </dsp:sp>
    <dsp:sp modelId="{F4B7F837-C209-458F-8313-B76032FE13FA}">
      <dsp:nvSpPr>
        <dsp:cNvPr id="0" name=""/>
        <dsp:cNvSpPr/>
      </dsp:nvSpPr>
      <dsp:spPr>
        <a:xfrm rot="5400000">
          <a:off x="5158055" y="1284937"/>
          <a:ext cx="1113478" cy="55815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600" kern="1200" dirty="0" smtClean="0"/>
            <a:t>             3</a:t>
          </a:r>
          <a:endParaRPr lang="ru-RU" sz="5600" kern="1200" dirty="0"/>
        </a:p>
      </dsp:txBody>
      <dsp:txXfrm rot="5400000">
        <a:off x="5158055" y="1284937"/>
        <a:ext cx="1113478" cy="5581509"/>
      </dsp:txXfrm>
    </dsp:sp>
    <dsp:sp modelId="{0060E7CB-DF08-4863-911B-C63177EE51DF}">
      <dsp:nvSpPr>
        <dsp:cNvPr id="0" name=""/>
        <dsp:cNvSpPr/>
      </dsp:nvSpPr>
      <dsp:spPr>
        <a:xfrm>
          <a:off x="214314" y="3080681"/>
          <a:ext cx="2709725" cy="199002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214314" y="3080681"/>
        <a:ext cx="2709725" cy="19900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77F50-3549-45CF-AC49-C792F80D5088}">
      <dsp:nvSpPr>
        <dsp:cNvPr id="0" name=""/>
        <dsp:cNvSpPr/>
      </dsp:nvSpPr>
      <dsp:spPr>
        <a:xfrm rot="5400000">
          <a:off x="5108852" y="-2045157"/>
          <a:ext cx="971658" cy="526180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kern="1200" dirty="0" smtClean="0"/>
            <a:t>          1</a:t>
          </a:r>
          <a:endParaRPr lang="ru-RU" sz="4900" kern="1200" dirty="0"/>
        </a:p>
      </dsp:txBody>
      <dsp:txXfrm rot="5400000">
        <a:off x="5108852" y="-2045157"/>
        <a:ext cx="971658" cy="5261800"/>
      </dsp:txXfrm>
    </dsp:sp>
    <dsp:sp modelId="{AB35F92B-A92D-4043-B44E-E3ACB212CCED}">
      <dsp:nvSpPr>
        <dsp:cNvPr id="0" name=""/>
        <dsp:cNvSpPr/>
      </dsp:nvSpPr>
      <dsp:spPr>
        <a:xfrm>
          <a:off x="4018" y="1030"/>
          <a:ext cx="2959762" cy="116942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 dirty="0"/>
        </a:p>
      </dsp:txBody>
      <dsp:txXfrm>
        <a:off x="4018" y="1030"/>
        <a:ext cx="2959762" cy="1169424"/>
      </dsp:txXfrm>
    </dsp:sp>
    <dsp:sp modelId="{40023E80-EB95-4090-9D24-372587CB85CD}">
      <dsp:nvSpPr>
        <dsp:cNvPr id="0" name=""/>
        <dsp:cNvSpPr/>
      </dsp:nvSpPr>
      <dsp:spPr>
        <a:xfrm rot="5400000">
          <a:off x="4945811" y="-776264"/>
          <a:ext cx="1297738" cy="526180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kern="1200" dirty="0" smtClean="0"/>
            <a:t>          2</a:t>
          </a:r>
          <a:endParaRPr lang="ru-RU" sz="4900" kern="1200" dirty="0"/>
        </a:p>
      </dsp:txBody>
      <dsp:txXfrm rot="5400000">
        <a:off x="4945811" y="-776264"/>
        <a:ext cx="1297738" cy="5261800"/>
      </dsp:txXfrm>
    </dsp:sp>
    <dsp:sp modelId="{4C002FF9-CDA3-4464-B5CC-E61C8C29C883}">
      <dsp:nvSpPr>
        <dsp:cNvPr id="0" name=""/>
        <dsp:cNvSpPr/>
      </dsp:nvSpPr>
      <dsp:spPr>
        <a:xfrm>
          <a:off x="4018" y="1237316"/>
          <a:ext cx="2959762" cy="123463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4018" y="1237316"/>
        <a:ext cx="2959762" cy="1234637"/>
      </dsp:txXfrm>
    </dsp:sp>
    <dsp:sp modelId="{650ADCED-E1C2-4A9E-94B0-69BC491F19D8}">
      <dsp:nvSpPr>
        <dsp:cNvPr id="0" name=""/>
        <dsp:cNvSpPr/>
      </dsp:nvSpPr>
      <dsp:spPr>
        <a:xfrm rot="5400000">
          <a:off x="4918836" y="695400"/>
          <a:ext cx="1351689" cy="526180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kern="1200" dirty="0" smtClean="0"/>
            <a:t>           3</a:t>
          </a:r>
          <a:endParaRPr lang="ru-RU" sz="4900" kern="1200" dirty="0"/>
        </a:p>
      </dsp:txBody>
      <dsp:txXfrm rot="5400000">
        <a:off x="4918836" y="695400"/>
        <a:ext cx="1351689" cy="5261800"/>
      </dsp:txXfrm>
    </dsp:sp>
    <dsp:sp modelId="{5848D2BA-3838-41C8-B1A1-54ADB417E4E1}">
      <dsp:nvSpPr>
        <dsp:cNvPr id="0" name=""/>
        <dsp:cNvSpPr/>
      </dsp:nvSpPr>
      <dsp:spPr>
        <a:xfrm>
          <a:off x="4018" y="2538816"/>
          <a:ext cx="2959762" cy="157496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4018" y="2538816"/>
        <a:ext cx="2959762" cy="1574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E511A-BECA-45E6-AD08-422958AC0EE5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39E04-F678-48C1-8597-62DB8A2C05F4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09E38-CF93-40E9-AEFC-727134571D59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DC9D8-3F6D-4DAC-8724-C86409C6851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80293-00B9-4152-8132-5FBD7EDECA54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E9D33-0149-4DDC-811E-DBE62548EC8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C0B2F-99B9-4C75-86E7-B6575F58A29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8C380-4E98-4C9F-870D-B4F1979647F1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3209B3-5A86-4066-A199-60913E78D24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8A292-2512-423D-A3AF-DAC54EB4B8E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65872-FB90-44C4-B9F0-D7EE22236C1A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89D1B-2731-4F54-9CF7-2505583D0625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17A467-3416-4156-9D46-0B46BDB66553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E4EF5-B911-4F89-89C6-1D8A9128A43E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03C1A-D33E-41BA-A4F7-33CA53CD679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69D5E-FF95-4E77-AFAD-AB437C38028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E6967D-D09E-47F7-A8EA-1FFA762325A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F8A74-E31D-48C4-B80B-FC87EFAF73D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2870C-135F-4D97-9C0A-B3CF2245C169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22F05-28CB-460A-B98A-A048757DD7FC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F9806-29BE-4BC4-8615-34AACB7E98A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458F2-0FE2-4563-A5ED-08AE8AF2F172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E04457-4F33-4F29-A3EC-2C8AF610B8B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21.04.2018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A949EB-2EA5-4B18-8B8D-85EBE7FF480F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000" contrast="38000"/>
          </a:blip>
          <a:srcRect/>
          <a:stretch>
            <a:fillRect l="38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32622">
            <a:off x="70731" y="301851"/>
            <a:ext cx="2663860" cy="2182331"/>
          </a:xfr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99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П</a:t>
            </a:r>
            <a:endParaRPr lang="ru-RU" sz="19900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20733357">
            <a:off x="587340" y="2440841"/>
            <a:ext cx="2663860" cy="2183195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ru-RU" sz="199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977812">
            <a:off x="-604608" y="4687610"/>
            <a:ext cx="2663860" cy="2182331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ru-RU" sz="199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Д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Строго знак на всех глядит,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Он нам строго запретит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Ехать на велосипедах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И их родичах – мопедах.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8229600" cy="41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2786050" cy="471490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63" descr="Стихи о дорожных знаках. Дорожный знак. Движение на велосипедах запрещено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736"/>
            <a:ext cx="52149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063" y="285750"/>
            <a:ext cx="5214937" cy="4857750"/>
          </a:xfrm>
        </p:spPr>
        <p:txBody>
          <a:bodyPr/>
          <a:lstStyle/>
          <a:p>
            <a:pPr marL="73025" eaLnBrk="1" hangingPunct="1">
              <a:buFont typeface="Wingdings" pitchFamily="2" charset="2"/>
              <a:buNone/>
            </a:pPr>
            <a:endParaRPr lang="ru-RU" b="1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3571" t="1642" r="427" b="-66"/>
          <a:stretch>
            <a:fillRect/>
          </a:stretch>
        </p:blipFill>
        <p:spPr>
          <a:xfrm>
            <a:off x="0" y="2428867"/>
            <a:ext cx="3670976" cy="442913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4000496" y="1357298"/>
            <a:ext cx="5143504" cy="4214842"/>
          </a:xfrm>
          <a:prstGeom prst="wedgeEllipseCallout">
            <a:avLst/>
          </a:prstGeom>
          <a:solidFill>
            <a:srgbClr val="F8F8F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Соблюдайте  правила дорожного движения!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тилинография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фот\IMG_20180325_140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1" y="2000240"/>
            <a:ext cx="451043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дминистратор\Desktop\Бондаренко\13689_33a827e78880c684b81a971473094c40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27673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цветной манкой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фот\IMG_20180325_151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3929090" cy="417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истратор\Desktop\Бондаренко\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50340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2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из комочков бумажной салфетки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фот\IMG_20180325_134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3116"/>
            <a:ext cx="3714776" cy="431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дминистратор\Desktop\Бондаренко\applikaciya_iz_salfetok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4071965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000" contrast="38000"/>
          </a:blip>
          <a:srcRect/>
          <a:stretch>
            <a:fillRect l="38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32622">
            <a:off x="70731" y="301851"/>
            <a:ext cx="2663860" cy="2182331"/>
          </a:xfr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99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П</a:t>
            </a:r>
            <a:endParaRPr lang="ru-RU" sz="19900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20733357">
            <a:off x="587340" y="2440841"/>
            <a:ext cx="2663860" cy="2183195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ru-RU" sz="199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977812">
            <a:off x="-604608" y="4687610"/>
            <a:ext cx="2663860" cy="2182331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ru-RU" sz="199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Д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728" y="285728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дождь и в ясную погоду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Здесь не ходят пешеходы.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Говорит им знак одно: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«Вам ходить запрещено!»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2357430"/>
          <a:ext cx="8929718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" descr="Стихи о дорожных знаках. Дорожный знак. Движение пешеходов запрещено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50720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2500306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Если нужно вам лечиться,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Знак подскажет, где больница.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Сто серьезных докторов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Там вам скажут: «Будь здоров!»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85926"/>
          <a:ext cx="8729634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None/>
            </a:pP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4" descr="Стихи о дорожных знаках. Дорожный знак. Больниц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53578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</vt:lpstr>
      <vt:lpstr>Пластилинография</vt:lpstr>
      <vt:lpstr>Рисование цветной манкой</vt:lpstr>
      <vt:lpstr>Аппликация из комочков бумажной салфетки</vt:lpstr>
      <vt:lpstr>П</vt:lpstr>
      <vt:lpstr>Слайд 6</vt:lpstr>
      <vt:lpstr>Слайд 7</vt:lpstr>
      <vt:lpstr>Если нужно вам лечиться, Знак подскажет, где больница. Сто серьезных докторов Там вам скажут: «Будь здоров!» </vt:lpstr>
      <vt:lpstr>Слайд 9</vt:lpstr>
      <vt:lpstr>Строго знак на всех глядит, Он нам строго запретит Ехать на велосипедах И их родичах – мопедах. </vt:lpstr>
      <vt:lpstr>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Пластилинография</dc:title>
  <dc:creator>Администратор</dc:creator>
  <cp:lastModifiedBy>Администратор</cp:lastModifiedBy>
  <cp:revision>7</cp:revision>
  <dcterms:created xsi:type="dcterms:W3CDTF">2018-04-18T15:04:44Z</dcterms:created>
  <dcterms:modified xsi:type="dcterms:W3CDTF">2018-04-21T11:34:20Z</dcterms:modified>
</cp:coreProperties>
</file>