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65" r:id="rId2"/>
    <p:sldId id="285" r:id="rId3"/>
    <p:sldId id="288" r:id="rId4"/>
    <p:sldId id="290" r:id="rId5"/>
    <p:sldId id="292" r:id="rId6"/>
    <p:sldId id="270" r:id="rId7"/>
    <p:sldId id="286" r:id="rId8"/>
    <p:sldId id="300" r:id="rId9"/>
    <p:sldId id="271" r:id="rId10"/>
    <p:sldId id="293" r:id="rId11"/>
    <p:sldId id="272" r:id="rId12"/>
    <p:sldId id="296" r:id="rId13"/>
    <p:sldId id="273" r:id="rId14"/>
    <p:sldId id="295" r:id="rId15"/>
    <p:sldId id="274" r:id="rId16"/>
    <p:sldId id="297" r:id="rId17"/>
    <p:sldId id="298" r:id="rId18"/>
    <p:sldId id="277" r:id="rId19"/>
    <p:sldId id="278" r:id="rId20"/>
    <p:sldId id="299" r:id="rId21"/>
    <p:sldId id="279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1" autoAdjust="0"/>
    <p:restoredTop sz="94660"/>
  </p:normalViewPr>
  <p:slideViewPr>
    <p:cSldViewPr>
      <p:cViewPr>
        <p:scale>
          <a:sx n="48" d="100"/>
          <a:sy n="48" d="100"/>
        </p:scale>
        <p:origin x="-797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сентябрь 2011год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 60%</a:t>
                    </a:r>
                  </a:p>
                </c:rich>
              </c:tx>
              <c:showVal val="1"/>
              <c:showPercent val="1"/>
            </c:dLbl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низкий уровень</c:v>
                </c:pt>
                <c:pt idx="1">
                  <c:v>средний уровень</c:v>
                </c:pt>
                <c:pt idx="2">
                  <c:v>высокий уровень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60</c:v>
                </c:pt>
                <c:pt idx="1">
                  <c:v>35</c:v>
                </c:pt>
                <c:pt idx="2">
                  <c:v>5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zero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низкий уровень</c:v>
                </c:pt>
                <c:pt idx="1">
                  <c:v>средний уровень</c:v>
                </c:pt>
                <c:pt idx="2">
                  <c:v>высокий уровень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34</c:v>
                </c:pt>
                <c:pt idx="1">
                  <c:v>52</c:v>
                </c:pt>
                <c:pt idx="2">
                  <c:v>14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79815142048308485"/>
          <c:y val="0.2063796605897229"/>
          <c:w val="0.18929964774061595"/>
          <c:h val="0.60251337163352081"/>
        </c:manualLayout>
      </c:layout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zero"/>
  </c:chart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7.emf"/><Relationship Id="rId1" Type="http://schemas.openxmlformats.org/officeDocument/2006/relationships/image" Target="../media/image7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634C31-1E92-432F-AC08-B96F964C626D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A89B6-E858-40BA-AE6E-CD08A55727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2531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A89B6-E858-40BA-AE6E-CD08A55727D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22.04.2018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22.04.2018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22.04.2018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22.04.2018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22.04.2018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22.04.2018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22.04.2018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22.04.2018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22.04.2018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22.04.2018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22.04.2018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1.tiff"/><Relationship Id="rId5" Type="http://schemas.openxmlformats.org/officeDocument/2006/relationships/image" Target="../media/image50.tiff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jpeg"/><Relationship Id="rId4" Type="http://schemas.openxmlformats.org/officeDocument/2006/relationships/image" Target="../media/image7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9.png"/><Relationship Id="rId7" Type="http://schemas.openxmlformats.org/officeDocument/2006/relationships/image" Target="../media/image8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0.pn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83.png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39952" y="1643050"/>
            <a:ext cx="4320480" cy="4929222"/>
          </a:xfrm>
        </p:spPr>
        <p:txBody>
          <a:bodyPr/>
          <a:lstStyle/>
          <a:p>
            <a:r>
              <a:rPr lang="ru-RU" sz="4000" b="1" i="1" dirty="0" smtClean="0">
                <a:ln>
                  <a:solidFill>
                    <a:srgbClr val="7030A0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Курапова Наталья Сергеевна</a:t>
            </a:r>
            <a:r>
              <a:rPr lang="ru-RU" sz="4000" i="1" dirty="0" smtClean="0">
                <a:ln>
                  <a:solidFill>
                    <a:srgbClr val="7030A0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i="1" dirty="0" smtClean="0">
                <a:ln>
                  <a:solidFill>
                    <a:srgbClr val="7030A0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>
                  <a:solidFill>
                    <a:srgbClr val="7030A0"/>
                  </a:solidFill>
                </a:ln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sz="3600" b="1" dirty="0" smtClean="0">
                <a:ln>
                  <a:solidFill>
                    <a:srgbClr val="7030A0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dirty="0" smtClean="0">
                <a:ln>
                  <a:solidFill>
                    <a:srgbClr val="7030A0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>
                  <a:solidFill>
                    <a:srgbClr val="7030A0"/>
                  </a:solidFill>
                </a:ln>
                <a:latin typeface="Times New Roman" pitchFamily="18" charset="0"/>
                <a:cs typeface="Times New Roman" pitchFamily="18" charset="0"/>
              </a:rPr>
              <a:t>Первой квалификационной категории </a:t>
            </a:r>
            <a:r>
              <a:rPr lang="ru-RU" sz="3600" b="1" dirty="0" smtClean="0">
                <a:ln>
                  <a:solidFill>
                    <a:srgbClr val="7030A0"/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n>
                  <a:solidFill>
                    <a:srgbClr val="7030A0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>
                  <a:solidFill>
                    <a:srgbClr val="7030A0"/>
                  </a:solidFill>
                </a:ln>
                <a:latin typeface="Times New Roman" pitchFamily="18" charset="0"/>
                <a:cs typeface="Times New Roman" pitchFamily="18" charset="0"/>
              </a:rPr>
              <a:t>стаж работы 4 года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71194" y="583814"/>
            <a:ext cx="61732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rgbClr val="7030A0"/>
                  </a:solidFill>
                </a:ln>
                <a:latin typeface="Times New Roman" pitchFamily="18" charset="0"/>
                <a:cs typeface="Times New Roman" pitchFamily="18" charset="0"/>
              </a:rPr>
              <a:t>МКДОУ Венгеровский детский сад №2</a:t>
            </a:r>
            <a:br>
              <a:rPr lang="ru-RU" sz="2400" b="1" dirty="0">
                <a:ln>
                  <a:solidFill>
                    <a:srgbClr val="7030A0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n>
                <a:solidFill>
                  <a:srgbClr val="7030A0"/>
                </a:solidFill>
              </a:ln>
            </a:endParaRPr>
          </a:p>
        </p:txBody>
      </p:sp>
      <p:pic>
        <p:nvPicPr>
          <p:cNvPr id="2050" name="Picture 2" descr="C:\Users\Администратор\Desktop\фото 2\фото\RSCN118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1391583"/>
            <a:ext cx="4392488" cy="41738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Администратор\Desktop\фот\IMG_20180328_16200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14480" y="357166"/>
            <a:ext cx="2107422" cy="28575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9155" name="Picture 3" descr="C:\Users\Администратор\Desktop\фот\IMG_20180328_16291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57950" y="357166"/>
            <a:ext cx="1888629" cy="28575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9156" name="Picture 4" descr="C:\Users\Администратор\Desktop\фот\IMG_20180328_16413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29058" y="3571876"/>
            <a:ext cx="2009180" cy="30718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9157" name="Picture 5" descr="C:\Users\Администратор\Desktop\фот\IMG_20180328_16412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571604" y="3500438"/>
            <a:ext cx="1928813" cy="31432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9158" name="Picture 6" descr="C:\Users\Администратор\Desktop\фот\IMG_20180328_16385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429388" y="3500438"/>
            <a:ext cx="1857388" cy="30162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1" name="Picture 1" descr="C:\Users\Администратор\Desktop\фот\IMG_20180330_112727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000496" y="357166"/>
            <a:ext cx="1857388" cy="29210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Администратор\Desktop\фото для презентации\DSCN047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86314" y="357166"/>
            <a:ext cx="3905484" cy="29289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2" name="Picture 4" descr="C:\Users\Администратор\Desktop\фото для презентации\фото для презентации\DSCF553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728" y="3571876"/>
            <a:ext cx="3810027" cy="28575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1" name="Picture 1" descr="C:\Users\Администратор\Desktop\фот\IMG_20180323_16490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00760" y="3357834"/>
            <a:ext cx="2928958" cy="32940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2" name="Picture 2" descr="C:\Users\Администратор\Desktop\фот\IMG_20180322_08550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428728" y="250008"/>
            <a:ext cx="2786082" cy="3143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дминистратор\Desktop\дипломы\дипломы для презентации\24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1472" y="285727"/>
            <a:ext cx="2714644" cy="39395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67" name="Picture 3" descr="C:\Users\Администратор\Desktop\дипломы\дипломы для презентации\16.tif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50397" y="357166"/>
            <a:ext cx="2643206" cy="3743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 descr="C:\Users\Администратор\Desktop\дипломы\дипломы для презентации\1.tif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572000" y="3929066"/>
            <a:ext cx="2025883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5857884" y="357166"/>
          <a:ext cx="2643206" cy="3955154"/>
        </p:xfrm>
        <a:graphic>
          <a:graphicData uri="http://schemas.openxmlformats.org/presentationml/2006/ole">
            <p:oleObj spid="_x0000_s44034" name="Acrobat Document" r:id="rId7" imgW="4533711" imgH="6415997" progId="AcroExch.Document.7">
              <p:embed/>
            </p:oleObj>
          </a:graphicData>
        </a:graphic>
      </p:graphicFrame>
      <p:pic>
        <p:nvPicPr>
          <p:cNvPr id="11270" name="Picture 6" descr="C:\Users\Администратор\Desktop\дипломы\svidetelstvo_tr-2922859-203121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285984" y="3839256"/>
            <a:ext cx="2143140" cy="3018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дминистратор\Desktop\фото для презентации\P100078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63558" y="642918"/>
            <a:ext cx="3435363" cy="25765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5" name="Picture 3" descr="C:\Users\Администратор\Desktop\фото для презентации\фото для презентации\DSCF551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8024" y="504796"/>
            <a:ext cx="3619525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6" name="Picture 4" descr="C:\Users\Администратор\Desktop\фото для презентации\DSCN051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57224" y="3571876"/>
            <a:ext cx="3831363" cy="28733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37" name="Picture 1" descr="C:\Users\Администратор\Desktop\фот\IMG_20180323_09301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92080" y="3571876"/>
            <a:ext cx="2928958" cy="2771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2" descr="ÐÐ°ÑÑÐ¸Ð½ÐºÐ¸ Ð¿Ð¾ Ð·Ð°Ð¿ÑÐ¾ÑÑ ÐºÐ°ÑÑÐ¸Ð½ÐºÐ° Ð¿ÐµÑÑ Ð² ÑÑÑÐ°Ð½Ðµ ÑÐ²ÐµÑÐ¾ÑÐ¾Ñ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000131"/>
          </a:xfrm>
        </p:spPr>
        <p:txBody>
          <a:bodyPr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Презентации и обучающие     мультфильмы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7" name="Picture 3" descr="C:\Users\Администратор\Desktop\Бондаренко\slide_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86116" y="2000240"/>
            <a:ext cx="3111504" cy="2333628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7108" name="Picture 4" descr="C:\Users\Администратор\Desktop\Бондаренко\Без названия (1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57290" y="1785926"/>
            <a:ext cx="1857375" cy="2466975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7109" name="Picture 5" descr="C:\Users\Администратор\Desktop\Бондаренко\Без названия (2)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28728" y="4500570"/>
            <a:ext cx="3367771" cy="1885952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7110" name="Picture 6" descr="C:\Users\Администратор\Desktop\Бондаренко\Без названия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643702" y="1571612"/>
            <a:ext cx="1800225" cy="2543175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7111" name="Picture 7" descr="C:\Users\Администратор\Desktop\Бондаренко\images (2)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429256" y="4286256"/>
            <a:ext cx="2753095" cy="2062164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Администратор\Desktop\фото для презентации\P100080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857884" y="1285860"/>
            <a:ext cx="3238522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C:\Users\Администратор\Desktop\фото для презентации\P100077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1285860"/>
            <a:ext cx="3238523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1" name="Picture 5" descr="C:\Users\Администратор\Desktop\фото для презентации\P100078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857884" y="4071942"/>
            <a:ext cx="3048021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2" name="Picture 6" descr="C:\Users\Администратор\Desktop\фото для презентации\фото для презентации\DSCN137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14282" y="4000504"/>
            <a:ext cx="3069317" cy="2301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09" name="Picture 1" descr="C:\Users\Администратор\Desktop\фот\IMG_20180328_13500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357554" y="1285860"/>
            <a:ext cx="2531584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0" name="Picture 2" descr="C:\Users\Администратор\Desktop\фот\IMG_20180328_140752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428992" y="3929066"/>
            <a:ext cx="2491401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142976" y="357166"/>
            <a:ext cx="742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Информация для родителей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1571604" y="1857364"/>
          <a:ext cx="6858048" cy="4157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457200" y="428604"/>
            <a:ext cx="8229600" cy="150019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Результаты диагностики по разделу «Безопасность» у  дошкольников  </a:t>
            </a: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 2017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год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 descr="C:\Users\Администратор\Desktop\ватсап\IMG-20180421-WA0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428604"/>
            <a:ext cx="3143272" cy="3429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156" name="Picture 4" descr="C:\Users\Администратор\Desktop\ватсап\IMG-20180421-WA0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357166"/>
            <a:ext cx="3000396" cy="3516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157" name="Picture 5" descr="C:\TEMP\Rar$DI01.921\p30_img_20180206_1026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714752"/>
            <a:ext cx="3746504" cy="2802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158" name="Picture 6" descr="C:\TEMP\Rar$DI05.571\IMG-20171012-WA00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3786190"/>
            <a:ext cx="3571900" cy="2678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Администратор\Desktop\дипломы\дипломы для презентации\30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4048" y="1193851"/>
            <a:ext cx="3857652" cy="26704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1" name="Picture 3" descr="C:\Users\Администратор\Desktop\дипломы\дипломы для презентации\3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016" y="1168724"/>
            <a:ext cx="3807667" cy="26400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4" name="Picture 6" descr="C:\Users\Администратор\Desktop\дипломы\дипломы для презентации\34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12060" y="4235458"/>
            <a:ext cx="3590517" cy="26225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5" name="Picture 7" descr="C:\Users\Администратор\Desktop\дипломы\дипломы для презентации\33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6603" y="4077072"/>
            <a:ext cx="4031081" cy="2580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691680" y="116633"/>
            <a:ext cx="676875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Повышение квалификации</a:t>
            </a:r>
            <a:endParaRPr lang="ru-RU" sz="3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Администратор\Desktop\дипломы\дипломы для презентации\23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472" y="571480"/>
            <a:ext cx="2014011" cy="2857520"/>
          </a:xfrm>
          <a:prstGeom prst="rect">
            <a:avLst/>
          </a:prstGeom>
          <a:noFill/>
        </p:spPr>
      </p:pic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2643174" y="571479"/>
          <a:ext cx="2071702" cy="2932009"/>
        </p:xfrm>
        <a:graphic>
          <a:graphicData uri="http://schemas.openxmlformats.org/presentationml/2006/ole">
            <p:oleObj spid="_x0000_s13324" name="Acrobat Document" r:id="rId4" imgW="4533711" imgH="6415997" progId="AcroExch.Document.7">
              <p:embed/>
            </p:oleObj>
          </a:graphicData>
        </a:graphic>
      </p:graphicFrame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4643438" y="571480"/>
          <a:ext cx="2214578" cy="3134218"/>
        </p:xfrm>
        <a:graphic>
          <a:graphicData uri="http://schemas.openxmlformats.org/presentationml/2006/ole">
            <p:oleObj spid="_x0000_s13325" name="Acrobat Document" r:id="rId5" imgW="4533711" imgH="6415997" progId="AcroExch.Document.7">
              <p:embed/>
            </p:oleObj>
          </a:graphicData>
        </a:graphic>
      </p:graphicFrame>
      <p:pic>
        <p:nvPicPr>
          <p:cNvPr id="13317" name="Picture 5" descr="C:\Users\Администратор\Desktop\дипломы\diplom (1)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786578" y="642919"/>
            <a:ext cx="2000264" cy="2767590"/>
          </a:xfrm>
          <a:prstGeom prst="rect">
            <a:avLst/>
          </a:prstGeom>
          <a:noFill/>
        </p:spPr>
      </p:pic>
      <p:pic>
        <p:nvPicPr>
          <p:cNvPr id="13318" name="Picture 6" descr="C:\Users\Администратор\Desktop\дипломы\19 марта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0" y="3638052"/>
            <a:ext cx="2285984" cy="3219948"/>
          </a:xfrm>
          <a:prstGeom prst="rect">
            <a:avLst/>
          </a:prstGeom>
          <a:noFill/>
        </p:spPr>
      </p:pic>
      <p:pic>
        <p:nvPicPr>
          <p:cNvPr id="13319" name="Picture 7" descr="C:\Users\Администратор\Desktop\дипломы\svidetelstvo-3150230-170712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214545" y="3643314"/>
            <a:ext cx="2274383" cy="3214686"/>
          </a:xfrm>
          <a:prstGeom prst="rect">
            <a:avLst/>
          </a:prstGeom>
          <a:noFill/>
        </p:spPr>
      </p:pic>
      <p:graphicFrame>
        <p:nvGraphicFramePr>
          <p:cNvPr id="13320" name="Object 8"/>
          <p:cNvGraphicFramePr>
            <a:graphicFrameLocks noChangeAspect="1"/>
          </p:cNvGraphicFramePr>
          <p:nvPr/>
        </p:nvGraphicFramePr>
        <p:xfrm>
          <a:off x="4357686" y="3680248"/>
          <a:ext cx="2245339" cy="3177752"/>
        </p:xfrm>
        <a:graphic>
          <a:graphicData uri="http://schemas.openxmlformats.org/presentationml/2006/ole">
            <p:oleObj spid="_x0000_s13326" name="Acrobat Document" r:id="rId9" imgW="4533711" imgH="6415997" progId="AcroExch.Document.7">
              <p:embed/>
            </p:oleObj>
          </a:graphicData>
        </a:graphic>
      </p:graphicFrame>
      <p:pic>
        <p:nvPicPr>
          <p:cNvPr id="13321" name="Picture 9" descr="C:\Users\Администратор\Desktop\дипломы\74201Ф1.Б.2018.1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858016" y="3626241"/>
            <a:ext cx="2285984" cy="323175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фото для презентации\DSCF566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4116" y="4509120"/>
            <a:ext cx="3086042" cy="2314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Администратор\Desktop\фото для презентации\DSCN057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0724" y="2348880"/>
            <a:ext cx="2976332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C:\Users\Администратор\Desktop\фото для презентации\IMG_20180316_10410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04456" y="3141519"/>
            <a:ext cx="2145420" cy="3166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 descr="C:\Users\Администратор\Desktop\фото для презентации\P100073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14541" y="336873"/>
            <a:ext cx="3000396" cy="2250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1" name="Picture 9" descr="C:\Users\Администратор\Desktop\фото для презентации\фото для презентации\DSCF5623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210158" y="3575410"/>
            <a:ext cx="3064510" cy="2298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2" name="Picture 10" descr="C:\Users\Администратор\Desktop\фото для презентации\фото для презентации\DSCF5511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79211" y="116632"/>
            <a:ext cx="314327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3" name="Picture 11" descr="C:\Users\Администратор\Desktop\фото для презентации\фото для презентации\P1000508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210158" y="834318"/>
            <a:ext cx="2904383" cy="2178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2" cstate="print"/>
          <a:srcRect t="14649" b="6249"/>
          <a:stretch>
            <a:fillRect/>
          </a:stretch>
        </p:blipFill>
        <p:spPr bwMode="auto">
          <a:xfrm>
            <a:off x="2357422" y="1071546"/>
            <a:ext cx="614366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Администратор\Desktop\фото для презентации\P100043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3108" y="2000240"/>
            <a:ext cx="5500726" cy="41255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1000100" y="428604"/>
            <a:ext cx="7675178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«Я воспитатель и горжусь  я этим,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Ведь жизнь свою я посвящаю детям!»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571480"/>
            <a:ext cx="6480720" cy="21236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6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47105" name="Picture 1" descr="C:\Users\Администратор\Desktop\фото для презентации\P10000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732479"/>
            <a:ext cx="5214974" cy="39112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3010" name="Picture 2" descr="C:\Users\Администратор\Desktop\фото для презентации\1516713931_1449228103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1538" y="2285992"/>
            <a:ext cx="3657600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3011" name="Picture 3" descr="C:\Users\Администратор\Desktop\фото для презентации\images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29256" y="2357430"/>
            <a:ext cx="3071834" cy="20441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3012" name="Picture 4" descr="C:\Users\Администратор\Desktop\фото для презентации\images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14678" y="151125"/>
            <a:ext cx="2571768" cy="19969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3013" name="Picture 5" descr="C:\Users\Администратор\Desktop\фото для презентации\pozhar_v_dome_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508104" y="4567235"/>
            <a:ext cx="3272872" cy="21764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3014" name="Picture 6" descr="C:\Users\Администратор\Desktop\фото для презентации\p0000006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21393" y="120476"/>
            <a:ext cx="2643206" cy="2058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3015" name="Picture 7" descr="C:\Users\Администратор\Desktop\фото для презентации\Без названия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0" y="4567235"/>
            <a:ext cx="2798570" cy="2290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3016" name="Picture 8" descr="C:\Users\Администратор\Desktop\фото для презентации\images (3)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019466" y="210159"/>
            <a:ext cx="3124534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3017" name="Picture 9" descr="C:\Users\Администратор\Desktop\фото для презентации\images (2)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195624" y="3856306"/>
            <a:ext cx="2000264" cy="30058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64307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Результаты диагностики по разделу «Безопасность» у  дошкольников за 2016 год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1923666208"/>
              </p:ext>
            </p:extLst>
          </p:nvPr>
        </p:nvGraphicFramePr>
        <p:xfrm>
          <a:off x="928662" y="2000240"/>
          <a:ext cx="7758138" cy="4340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lvl="0" algn="just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1.Подобрать и разработать практический материал по формированию основ культуры безопасности у детей дошкольного возраста.</a:t>
            </a:r>
          </a:p>
          <a:p>
            <a:pPr lvl="0" algn="just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2.Создать условия для формирования первоначальных основ безопасности и жизнедеятельности у дошкольников совместно с родителями.</a:t>
            </a:r>
          </a:p>
          <a:p>
            <a:pPr lvl="0" algn="just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3.Создать предметно – развивающую среду в группе  по формированию основ безопасного поведения.</a:t>
            </a:r>
          </a:p>
          <a:p>
            <a:endParaRPr lang="ru-RU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28849"/>
            <a:ext cx="9144000" cy="10772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ель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условий для формирования у дошкольников основ культуры безопасности.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истратор\Desktop\фото для презентации\P100005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2738" y="404664"/>
            <a:ext cx="3251200" cy="2438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C:\Users\Администратор\Desktop\фото для презентации\DSCN060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65859" y="379165"/>
            <a:ext cx="3429206" cy="25717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C:\Users\Администратор\Desktop\фото для презентации\P100006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65859" y="3768940"/>
            <a:ext cx="3486082" cy="26145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6" name="Picture 6" descr="C:\Users\Администратор\Desktop\фото для презентации\P100007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1520" y="3826743"/>
            <a:ext cx="3409011" cy="25567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3" name="Picture 1" descr="C:\Users\Администратор\Desktop\фот\IMG_20180328_14113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928926" y="1142984"/>
            <a:ext cx="2973607" cy="26432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1" name="Picture 1" descr="C:\Users\Администратор\Desktop\фот\IMG_20180413_124052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000364" y="3929066"/>
            <a:ext cx="2611952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истратор\Desktop\фото для презентации\DSCF576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flipH="1">
            <a:off x="571472" y="214290"/>
            <a:ext cx="3425130" cy="2568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Администратор\Desktop\фото для презентации\DSCF576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57818" y="285728"/>
            <a:ext cx="3390894" cy="2543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7" descr="C:\Users\Администратор\Desktop\фото для презентации\P100007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4348" y="3071810"/>
            <a:ext cx="2594382" cy="3459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09" name="Picture 1" descr="C:\Users\Администратор\Desktop\фот\IMG_20180327_13485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71868" y="4292987"/>
            <a:ext cx="2214578" cy="2565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0" name="Picture 2" descr="C:\Users\Администратор\Desktop\фот\IMG_20180327_134904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143636" y="3210877"/>
            <a:ext cx="2643206" cy="3218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7" name="Picture 1" descr="C:\Users\Администратор\Desktop\фот\IMG_20180420_164024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500430" y="1000108"/>
            <a:ext cx="2303876" cy="3333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C:\Users\Администратор\Desktop\Бондаренко\p40_dscn50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928671"/>
            <a:ext cx="3429024" cy="2564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6803" name="Picture 3" descr="C:\Users\Администратор\Desktop\Бондаренко\p40_dscn50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928670"/>
            <a:ext cx="3340930" cy="2498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6804" name="Picture 4" descr="C:\Users\Администратор\Desktop\фот\IMG_20180413_1240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3929066"/>
            <a:ext cx="3429024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6805" name="Picture 5" descr="C:\Users\Администратор\Desktop\фот\IMG_20180413_1241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000628" y="3643314"/>
            <a:ext cx="3656733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Desktop\фото для презентации\DSCF576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28662" y="3429000"/>
            <a:ext cx="3643338" cy="2732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Администратор\Desktop\фото для презентации\DSCF577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29124" y="500042"/>
            <a:ext cx="342902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Администратор\Desktop\фото для презентации\DSCF577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835696" y="309541"/>
            <a:ext cx="2071702" cy="2762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Users\Администратор\Desktop\фото для презентации\DSCF578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86314" y="3464422"/>
            <a:ext cx="3643338" cy="2732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53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4F612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125</Words>
  <Application>Microsoft Office PowerPoint</Application>
  <PresentationFormat>Экран (4:3)</PresentationFormat>
  <Paragraphs>19</Paragraphs>
  <Slides>22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1_Тема Office</vt:lpstr>
      <vt:lpstr>Acrobat Document</vt:lpstr>
      <vt:lpstr>Курапова Наталья Сергеевна  Воспитатель  Первой квалификационной категории  стаж работы 4 года </vt:lpstr>
      <vt:lpstr>Слайд 2</vt:lpstr>
      <vt:lpstr>Слайд 3</vt:lpstr>
      <vt:lpstr>Результаты диагностики по разделу «Безопасность» у  дошкольников за 2016 год </vt:lpstr>
      <vt:lpstr>Цель: создание условий для формирования у дошкольников основ культуры безопасности.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         Презентации и обучающие     мультфильмы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Цветочный рай</dc:title>
  <dc:creator>Фокина Лидия Петровна</dc:creator>
  <cp:keywords>Шаблон презентации</cp:keywords>
  <cp:lastModifiedBy>Администратор</cp:lastModifiedBy>
  <cp:revision>87</cp:revision>
  <dcterms:created xsi:type="dcterms:W3CDTF">2014-07-06T18:18:01Z</dcterms:created>
  <dcterms:modified xsi:type="dcterms:W3CDTF">2018-04-22T11:40:12Z</dcterms:modified>
</cp:coreProperties>
</file>