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«Картина из пластилиновых жгутиков»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истратор\Desktop\фот\IMG_20180306_1645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18852"/>
            <a:ext cx="4000528" cy="5607312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esktop\фот\IMG_20180306_1634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407196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Назначение</a:t>
            </a:r>
            <a:r>
              <a:rPr lang="ru-RU" dirty="0" smtClean="0"/>
              <a:t>: подарок для мамы</a:t>
            </a:r>
          </a:p>
          <a:p>
            <a:r>
              <a:rPr lang="ru-RU" b="1" dirty="0" smtClean="0"/>
              <a:t>Цель:</a:t>
            </a:r>
            <a:r>
              <a:rPr lang="ru-RU" dirty="0" smtClean="0"/>
              <a:t> изготовление картины своими руками.</a:t>
            </a:r>
          </a:p>
          <a:p>
            <a:r>
              <a:rPr lang="ru-RU" b="1" dirty="0" smtClean="0"/>
              <a:t>Задачи:</a:t>
            </a:r>
            <a:r>
              <a:rPr lang="ru-RU" dirty="0" smtClean="0"/>
              <a:t> познакомить детей с техникой лепки из пластилиновых жгутиков;</a:t>
            </a:r>
          </a:p>
          <a:p>
            <a:r>
              <a:rPr lang="ru-RU" dirty="0"/>
              <a:t>р</a:t>
            </a:r>
            <a:r>
              <a:rPr lang="ru-RU" dirty="0" smtClean="0"/>
              <a:t>азвивать мелкую моторику рук;</a:t>
            </a:r>
          </a:p>
          <a:p>
            <a:r>
              <a:rPr lang="ru-RU" dirty="0"/>
              <a:t>р</a:t>
            </a:r>
            <a:r>
              <a:rPr lang="ru-RU" dirty="0" smtClean="0"/>
              <a:t>азвивать творческие способности детей;</a:t>
            </a:r>
          </a:p>
          <a:p>
            <a:r>
              <a:rPr lang="ru-RU" dirty="0"/>
              <a:t>в</a:t>
            </a:r>
            <a:r>
              <a:rPr lang="ru-RU" dirty="0" smtClean="0"/>
              <a:t>оспитывать аккуратность, трудолюбие, заботу и внимание к близким.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Используемый материал для изготовления картины: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цветной картон,</a:t>
            </a:r>
            <a:br>
              <a:rPr lang="ru-RU" dirty="0" smtClean="0"/>
            </a:br>
            <a:r>
              <a:rPr lang="ru-RU" dirty="0" smtClean="0"/>
              <a:t>- карандаш,</a:t>
            </a:r>
            <a:br>
              <a:rPr lang="ru-RU" dirty="0" smtClean="0"/>
            </a:br>
            <a:r>
              <a:rPr lang="ru-RU" dirty="0" smtClean="0"/>
              <a:t>-крышка (для обведения круга)</a:t>
            </a:r>
            <a:br>
              <a:rPr lang="ru-RU" dirty="0" smtClean="0"/>
            </a:br>
            <a:r>
              <a:rPr lang="ru-RU" dirty="0" smtClean="0"/>
              <a:t>-ножницы,</a:t>
            </a:r>
            <a:br>
              <a:rPr lang="ru-RU" dirty="0" smtClean="0"/>
            </a:br>
            <a:r>
              <a:rPr lang="ru-RU" dirty="0" smtClean="0"/>
              <a:t>-пластилин,</a:t>
            </a:r>
            <a:br>
              <a:rPr lang="ru-RU" dirty="0" smtClean="0"/>
            </a:br>
            <a:r>
              <a:rPr lang="ru-RU" dirty="0" smtClean="0"/>
              <a:t>-доска для лепки,</a:t>
            </a:r>
            <a:br>
              <a:rPr lang="ru-RU" dirty="0" smtClean="0"/>
            </a:br>
            <a:r>
              <a:rPr lang="ru-RU" dirty="0" smtClean="0"/>
              <a:t>- стеки.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Берем цветной картон, на левой стороне рисуем круг (обвели крышку), вырезаем его.</a:t>
            </a:r>
            <a:endParaRPr lang="ru-RU" dirty="0"/>
          </a:p>
        </p:txBody>
      </p:sp>
      <p:pic>
        <p:nvPicPr>
          <p:cNvPr id="1026" name="Picture 2" descr="C:\Users\Администратор\Desktop\фот\IMG_20180306_1419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4307966" cy="4000503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фот\IMG_20180306_1420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4429124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Из оставшейся части картона сразу делаем подставку, прорезав с двух сторон прорези для вставки круга.</a:t>
            </a:r>
            <a:endParaRPr lang="ru-RU" dirty="0"/>
          </a:p>
        </p:txBody>
      </p:sp>
      <p:pic>
        <p:nvPicPr>
          <p:cNvPr id="11" name="Picture 3" descr="C:\Users\Администратор\Desktop\фот\IMG_20180306_142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85" y="3071810"/>
            <a:ext cx="2135037" cy="3429024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фот\IMG_20180306_142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143248"/>
            <a:ext cx="2616657" cy="3286148"/>
          </a:xfrm>
          <a:prstGeom prst="rect">
            <a:avLst/>
          </a:prstGeom>
          <a:noFill/>
        </p:spPr>
      </p:pic>
      <p:pic>
        <p:nvPicPr>
          <p:cNvPr id="14" name="Picture 5" descr="C:\Users\Администратор\Desktop\фот\IMG_20180306_143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071810"/>
            <a:ext cx="3071821" cy="3356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Берем пластилин, раскатываем жгутики. Лепим из них на круг стебельки для цветов; листья( немного придавливая) и горшочек для цветов.</a:t>
            </a:r>
            <a:endParaRPr lang="ru-RU" dirty="0"/>
          </a:p>
        </p:txBody>
      </p:sp>
      <p:pic>
        <p:nvPicPr>
          <p:cNvPr id="3074" name="Picture 2" descr="C:\Users\Администратор\Desktop\фот\IMG_20180306_1427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643290"/>
            <a:ext cx="3080784" cy="300042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фот\IMG_20180306_142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3177955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Сворачиваем жгутики для изготовления цветков</a:t>
            </a:r>
            <a:endParaRPr lang="ru-RU" dirty="0"/>
          </a:p>
        </p:txBody>
      </p:sp>
      <p:pic>
        <p:nvPicPr>
          <p:cNvPr id="4098" name="Picture 2" descr="C:\Users\Администратор\Desktop\фот\IMG_20180306_1429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928934"/>
            <a:ext cx="3617424" cy="3643314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фот\IMG_20180306_143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4445031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Завершаем картину и ставим в подставку.</a:t>
            </a:r>
            <a:endParaRPr lang="ru-RU" dirty="0"/>
          </a:p>
        </p:txBody>
      </p:sp>
      <p:pic>
        <p:nvPicPr>
          <p:cNvPr id="5122" name="Picture 2" descr="C:\Users\Администратор\Desktop\фот\IMG_20180306_143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4143404" cy="4525963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фот\IMG_20180306_143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00200"/>
            <a:ext cx="41434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Такие картины получились у ребят средней группы.</a:t>
            </a:r>
            <a:endParaRPr lang="ru-RU" dirty="0"/>
          </a:p>
        </p:txBody>
      </p:sp>
      <p:pic>
        <p:nvPicPr>
          <p:cNvPr id="6146" name="Picture 2" descr="C:\Users\Администратор\Desktop\фот\IMG_20180306_161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3714776" cy="5043510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фот\IMG_20180306_1619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00200"/>
            <a:ext cx="3643338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133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Мастер-класс «Картина из пластилиновых жгутиков»</vt:lpstr>
      <vt:lpstr>Слайд 2</vt:lpstr>
      <vt:lpstr>Используемый материал для изготовления картины: - цветной картон, - карандаш, -крышка (для обведения круга) -ножницы, -пластилин, -доска для лепки, - стеки.</vt:lpstr>
      <vt:lpstr>Берем цветной картон, на левой стороне рисуем круг (обвели крышку), вырезаем его.</vt:lpstr>
      <vt:lpstr>Из оставшейся части картона сразу делаем подставку, прорезав с двух сторон прорези для вставки круга.</vt:lpstr>
      <vt:lpstr>Берем пластилин, раскатываем жгутики. Лепим из них на круг стебельки для цветов; листья( немного придавливая) и горшочек для цветов.</vt:lpstr>
      <vt:lpstr>Сворачиваем жгутики для изготовления цветков</vt:lpstr>
      <vt:lpstr>Завершаем картину и ставим в подставку.</vt:lpstr>
      <vt:lpstr>Такие картины получились у ребят средней группы.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Картина для мамочки на 8 марта</dc:title>
  <dc:creator>Администратор</dc:creator>
  <cp:lastModifiedBy>Администратор</cp:lastModifiedBy>
  <cp:revision>6</cp:revision>
  <dcterms:created xsi:type="dcterms:W3CDTF">2018-03-19T13:36:45Z</dcterms:created>
  <dcterms:modified xsi:type="dcterms:W3CDTF">2018-03-19T14:29:30Z</dcterms:modified>
</cp:coreProperties>
</file>