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74" r:id="rId3"/>
    <p:sldId id="275" r:id="rId4"/>
    <p:sldId id="277" r:id="rId5"/>
    <p:sldId id="276" r:id="rId6"/>
    <p:sldId id="267" r:id="rId7"/>
    <p:sldId id="268" r:id="rId8"/>
    <p:sldId id="269" r:id="rId9"/>
    <p:sldId id="272" r:id="rId10"/>
    <p:sldId id="273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00"/>
    <a:srgbClr val="E7E200"/>
    <a:srgbClr val="FFFF00"/>
    <a:srgbClr val="00CCFF"/>
    <a:srgbClr val="0066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103" autoAdjust="0"/>
    <p:restoredTop sz="94660"/>
  </p:normalViewPr>
  <p:slideViewPr>
    <p:cSldViewPr>
      <p:cViewPr varScale="1">
        <p:scale>
          <a:sx n="67" d="100"/>
          <a:sy n="67" d="100"/>
        </p:scale>
        <p:origin x="-136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188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292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070A982-D443-4AA7-9F9C-DF4E32FC55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17BE9B-D9AC-4E43-AD4C-C519B0AD24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EE5FA4-8D04-44BF-84D3-81FA56A1DF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BB65DB-B319-47E3-A9BE-A2529382E9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F90F11-47CB-4E0D-8E47-38FD816A24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81FB64-5C85-4111-943F-431E790327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D4C3D6-49B9-4092-8434-A22CBE99C3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A5BDA4-F1FE-45CF-B760-482F6CD27E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076D5A-E415-4FF4-8E8D-451109586D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9961D1-E8E4-4F52-882B-7398735F70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C8B233-0CE7-4F04-A4ED-7B78724B8C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361E43-33FB-4CB0-B0AF-59B65BD275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008603-6842-4260-BA64-72B9CEB87D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3EBA885-8D9B-4B4B-B7F3-1DCBFFA54C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4" name="WordArt 26"/>
          <p:cNvSpPr>
            <a:spLocks noChangeAspect="1" noChangeArrowheads="1" noChangeShapeType="1" noTextEdit="1"/>
          </p:cNvSpPr>
          <p:nvPr/>
        </p:nvSpPr>
        <p:spPr bwMode="auto">
          <a:xfrm>
            <a:off x="1476375" y="2349500"/>
            <a:ext cx="6340475" cy="1798638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endParaRPr lang="ru-RU" sz="3600" kern="10">
              <a:ln w="9525">
                <a:noFill/>
                <a:round/>
                <a:headEnd/>
                <a:tailEnd/>
              </a:ln>
              <a:solidFill>
                <a:srgbClr val="FF0000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051" name="Прямоугольник 4"/>
          <p:cNvSpPr>
            <a:spLocks noChangeArrowheads="1"/>
          </p:cNvSpPr>
          <p:nvPr/>
        </p:nvSpPr>
        <p:spPr bwMode="auto">
          <a:xfrm>
            <a:off x="214313" y="285750"/>
            <a:ext cx="8715375" cy="575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6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«Сладкие правила </a:t>
            </a:r>
          </a:p>
          <a:p>
            <a:pPr algn="ctr"/>
            <a:r>
              <a:rPr lang="ru-RU" sz="6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дорожного движения»</a:t>
            </a:r>
          </a:p>
          <a:p>
            <a:endParaRPr lang="ru-RU" sz="5400" b="1" u="sng">
              <a:latin typeface="Times New Roman" pitchFamily="18" charset="0"/>
              <a:cs typeface="Times New Roman" pitchFamily="18" charset="0"/>
            </a:endParaRPr>
          </a:p>
          <a:p>
            <a:r>
              <a:rPr lang="ru-RU" sz="5400" b="1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r"/>
            <a:r>
              <a:rPr lang="ru-RU" sz="3200" b="1">
                <a:latin typeface="Times New Roman" pitchFamily="18" charset="0"/>
                <a:cs typeface="Times New Roman" pitchFamily="18" charset="0"/>
              </a:rPr>
              <a:t>Венгеровский район,</a:t>
            </a:r>
          </a:p>
          <a:p>
            <a:pPr algn="r"/>
            <a:r>
              <a:rPr lang="ru-RU" sz="3200" b="1">
                <a:latin typeface="Times New Roman" pitchFamily="18" charset="0"/>
                <a:cs typeface="Times New Roman" pitchFamily="18" charset="0"/>
              </a:rPr>
              <a:t>МКДОУ Венгеровский детский сад №2,</a:t>
            </a:r>
          </a:p>
          <a:p>
            <a:pPr algn="r"/>
            <a:r>
              <a:rPr lang="ru-RU" sz="3200" b="1">
                <a:latin typeface="Times New Roman" pitchFamily="18" charset="0"/>
                <a:cs typeface="Times New Roman" pitchFamily="18" charset="0"/>
              </a:rPr>
              <a:t>Мама :Жемайтис Ольга Сергеевна,</a:t>
            </a:r>
          </a:p>
          <a:p>
            <a:pPr algn="r"/>
            <a:r>
              <a:rPr lang="ru-RU" sz="3200" b="1">
                <a:latin typeface="Times New Roman" pitchFamily="18" charset="0"/>
                <a:cs typeface="Times New Roman" pitchFamily="18" charset="0"/>
              </a:rPr>
              <a:t>Жемайтис Есения,4 года.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TEMP\Rar$DI55.797\IMG_361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28625" y="320675"/>
            <a:ext cx="8429625" cy="632301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075" name="Picture 2" descr="C:\Users\Администратор\Downloads\IMG_35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099" name="Picture 2" descr="C:\Users\Администратор\Downloads\IMG_35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5123" name="Picture 2" descr="C:\Users\Администратор\Downloads\IMG_35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6147" name="Picture 2" descr="C:\Users\Администратор\Downloads\IMG_35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7171" name="Picture 2" descr="C:\TEMP\Rar$DI37.420\IMG_357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57188" y="214313"/>
            <a:ext cx="8572500" cy="64293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TEMP\Rar$DI41.413\IMG_358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28625" y="357188"/>
            <a:ext cx="8220075" cy="63055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TEMP\Rar$DI43.330\IMG_358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57188" y="482600"/>
            <a:ext cx="8501062" cy="616108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TEMP\Rar$DI49.331\IMG_359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61950" y="428625"/>
            <a:ext cx="8499475" cy="592931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</TotalTime>
  <Words>27</Words>
  <Application>Microsoft Office PowerPoint</Application>
  <PresentationFormat>Экран (4:3)</PresentationFormat>
  <Paragraphs>8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3" baseType="lpstr">
      <vt:lpstr>Arial</vt:lpstr>
      <vt:lpstr>Times New Roman</vt:lpstr>
      <vt:lpstr>Оформление по умолчанию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Организация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Customer</dc:creator>
  <cp:lastModifiedBy>Администратор</cp:lastModifiedBy>
  <cp:revision>19</cp:revision>
  <dcterms:created xsi:type="dcterms:W3CDTF">2010-06-29T17:34:41Z</dcterms:created>
  <dcterms:modified xsi:type="dcterms:W3CDTF">2019-03-18T14:55:31Z</dcterms:modified>
</cp:coreProperties>
</file>