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11.05.2016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429684" cy="5643602"/>
          </a:xfrm>
        </p:spPr>
        <p:txBody>
          <a:bodyPr>
            <a:normAutofit/>
          </a:bodyPr>
          <a:lstStyle/>
          <a:p>
            <a:r>
              <a:rPr lang="ru-RU" dirty="0" smtClean="0"/>
              <a:t>Музыкально-дидактические </a:t>
            </a:r>
            <a:r>
              <a:rPr lang="ru-RU" dirty="0" smtClean="0"/>
              <a:t>игры для детей дошкольного возраста, направленные на формирование </a:t>
            </a:r>
            <a:r>
              <a:rPr lang="ru-RU" b="1" dirty="0" smtClean="0"/>
              <a:t>знаний о музыке.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571480"/>
            <a:ext cx="8001056" cy="5786478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Веселые мячи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Освоение нот звукоряда</a:t>
            </a:r>
            <a:br>
              <a:rPr lang="ru-RU" dirty="0" smtClean="0"/>
            </a:br>
            <a:r>
              <a:rPr lang="ru-RU" dirty="0" smtClean="0"/>
              <a:t>Оборудование: разноцветные мячи</a:t>
            </a:r>
            <a:br>
              <a:rPr lang="ru-RU" dirty="0" smtClean="0"/>
            </a:br>
            <a:r>
              <a:rPr lang="ru-RU" dirty="0" smtClean="0"/>
              <a:t>Ход игры: Дети сидят на ковре в кругу. Ведущий поет песенку. Мяч катится по ковру от ребенка к ребенку.</a:t>
            </a:r>
            <a:br>
              <a:rPr lang="ru-RU" dirty="0" smtClean="0"/>
            </a:br>
            <a:r>
              <a:rPr lang="ru-RU" dirty="0" smtClean="0"/>
              <a:t>На ковер садитесь, дети,</a:t>
            </a:r>
            <a:br>
              <a:rPr lang="ru-RU" dirty="0" smtClean="0"/>
            </a:br>
            <a:r>
              <a:rPr lang="ru-RU" dirty="0" smtClean="0"/>
              <a:t>Раз, два, три, начнем игру</a:t>
            </a:r>
            <a:br>
              <a:rPr lang="ru-RU" dirty="0" smtClean="0"/>
            </a:br>
            <a:r>
              <a:rPr lang="ru-RU" dirty="0" smtClean="0"/>
              <a:t>Быстро красный мячик-нотку</a:t>
            </a:r>
            <a:br>
              <a:rPr lang="ru-RU" dirty="0" smtClean="0"/>
            </a:br>
            <a:r>
              <a:rPr lang="ru-RU" dirty="0" smtClean="0"/>
              <a:t>Покатаем по ковру.</a:t>
            </a:r>
            <a:br>
              <a:rPr lang="ru-RU" dirty="0" smtClean="0"/>
            </a:br>
            <a:r>
              <a:rPr lang="ru-RU" dirty="0" smtClean="0"/>
              <a:t>Раз-два, не зевай,</a:t>
            </a:r>
            <a:br>
              <a:rPr lang="ru-RU" dirty="0" smtClean="0"/>
            </a:br>
            <a:r>
              <a:rPr lang="ru-RU" dirty="0" smtClean="0"/>
              <a:t>Мячик по полу катай.</a:t>
            </a:r>
            <a:br>
              <a:rPr lang="ru-RU" dirty="0" smtClean="0"/>
            </a:br>
            <a:r>
              <a:rPr lang="ru-RU" dirty="0" smtClean="0"/>
              <a:t>Раз-два, не зевай.</a:t>
            </a:r>
            <a:br>
              <a:rPr lang="ru-RU" dirty="0" smtClean="0"/>
            </a:br>
            <a:r>
              <a:rPr lang="ru-RU" dirty="0" smtClean="0"/>
              <a:t>Имя нотки называй</a:t>
            </a:r>
            <a:br>
              <a:rPr lang="ru-RU" dirty="0" smtClean="0"/>
            </a:br>
            <a:r>
              <a:rPr lang="ru-RU" dirty="0" smtClean="0"/>
              <a:t>Песенка останавливается. Ребенок, в руках у которого оказался мяч, по его цвету называет имя нотки. Этот мяч выбывает из игры. В заключении можно включить в игру все мячи, напевая:</a:t>
            </a:r>
            <a:br>
              <a:rPr lang="ru-RU" dirty="0" smtClean="0"/>
            </a:br>
            <a:r>
              <a:rPr lang="ru-RU" dirty="0" smtClean="0"/>
              <a:t>А теперь продолжим вместе</a:t>
            </a:r>
            <a:br>
              <a:rPr lang="ru-RU" dirty="0" smtClean="0"/>
            </a:br>
            <a:r>
              <a:rPr lang="ru-RU" dirty="0" smtClean="0"/>
              <a:t>Наши мячики катать.</a:t>
            </a:r>
            <a:br>
              <a:rPr lang="ru-RU" dirty="0" smtClean="0"/>
            </a:br>
            <a:r>
              <a:rPr lang="ru-RU" dirty="0" smtClean="0"/>
              <a:t>Нотки все из звукоряда</a:t>
            </a:r>
            <a:br>
              <a:rPr lang="ru-RU" dirty="0" smtClean="0"/>
            </a:br>
            <a:r>
              <a:rPr lang="ru-RU" dirty="0" smtClean="0"/>
              <a:t>Будем дружно называть.</a:t>
            </a:r>
            <a:br>
              <a:rPr lang="ru-RU" dirty="0" smtClean="0"/>
            </a:br>
            <a:r>
              <a:rPr lang="ru-RU" dirty="0" smtClean="0"/>
              <a:t>Раз, два, не зевай, имя нотки называй!</a:t>
            </a:r>
            <a:br>
              <a:rPr lang="ru-RU" dirty="0" smtClean="0"/>
            </a:br>
            <a:r>
              <a:rPr lang="ru-RU" dirty="0" smtClean="0"/>
              <a:t>Дети по очереди называют имена ноток, держа в руках мячик определенного цвета.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58052" cy="1752600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               </a:t>
            </a:r>
            <a:r>
              <a:rPr lang="ru-RU" dirty="0" err="1" smtClean="0"/>
              <a:t>Выполнила:Курапова</a:t>
            </a:r>
            <a:r>
              <a:rPr lang="ru-RU" dirty="0" smtClean="0"/>
              <a:t> Н.С.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500042"/>
            <a:ext cx="8143932" cy="592935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«Какой инструмент лишний?»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Цель игры: Закреплять знания о музыкальных инструментах и их принадлежности к тому или иному виду оркестра: народному, симфоническому.</a:t>
            </a:r>
            <a:br>
              <a:rPr lang="ru-RU" b="1" dirty="0" smtClean="0"/>
            </a:br>
            <a:r>
              <a:rPr lang="ru-RU" b="1" dirty="0" smtClean="0"/>
              <a:t>Ход игры: Педагог выкладывает перед ребёнком-игроком несколько карточек (примерно 4-5). Например, четыре карточки с изображением народных инструментов, а пятая – с изображением инструмента из детского, духового, симфонического оркестра. Игроку предлагается внимательно посмотреть на карточки и среди них найти «лишнюю», объясняя свои действия.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8358246" cy="578647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Игра «Четвертый лишний»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Закрепление знаний детей о группах музыкальных инструментов – струнные, духовые, ударные, шумовые, клавишные. "Лишнюю" картинку закрывают фишкой.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857232"/>
            <a:ext cx="7715304" cy="5715040"/>
          </a:xfrm>
        </p:spPr>
        <p:txBody>
          <a:bodyPr>
            <a:normAutofit/>
          </a:bodyPr>
          <a:lstStyle/>
          <a:p>
            <a:r>
              <a:rPr lang="ru-RU" dirty="0" smtClean="0"/>
              <a:t> </a:t>
            </a:r>
          </a:p>
          <a:p>
            <a:r>
              <a:rPr lang="ru-RU" b="1" i="1" dirty="0" smtClean="0"/>
              <a:t>Музыкальные яблочки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Учить соотносить музыкальные впечатления с конкретными образами, характером музыки, развивать словарный запас детей (подбор синонимов к слову) .</a:t>
            </a:r>
            <a:br>
              <a:rPr lang="ru-RU" dirty="0" smtClean="0"/>
            </a:br>
            <a:r>
              <a:rPr lang="ru-RU" dirty="0" smtClean="0"/>
              <a:t>Ход игры: Педагог показывает детям карточку с изображением яблони без яблок и говорит, что эта </a:t>
            </a:r>
            <a:r>
              <a:rPr lang="ru-RU" dirty="0" err="1" smtClean="0"/>
              <a:t>яблоня-не</a:t>
            </a:r>
            <a:r>
              <a:rPr lang="ru-RU" dirty="0" smtClean="0"/>
              <a:t> простая, а сказочная. На ней растут не простые яблочки, а волшебные. Просто так их увидеть нельзя. Яблочки показываются только тогда, когда слышат музыку. Какая музыка - такие яблочки и показываются. После этого педагог исполняет музыкальные фрагменты разного характера. Дети определяют характер музыки и выкладывают яблочки с соответствующим настроением.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857232"/>
            <a:ext cx="8143932" cy="557216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Веселые молоточки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Развитие чувства ритма; развитие слухового восприятия, внимания, памяти.</a:t>
            </a:r>
            <a:br>
              <a:rPr lang="ru-RU" dirty="0" smtClean="0"/>
            </a:br>
            <a:r>
              <a:rPr lang="ru-RU" dirty="0" smtClean="0"/>
              <a:t>Оборудование: музыкальные молоточки по числу играющих трех видов с разными наполнителями: внутри одних молоточков - манная крупа, других – 1 </a:t>
            </a:r>
            <a:r>
              <a:rPr lang="ru-RU" dirty="0" err="1" smtClean="0"/>
              <a:t>фасолинка</a:t>
            </a:r>
            <a:r>
              <a:rPr lang="ru-RU" dirty="0" smtClean="0"/>
              <a:t>, третьих – несколько горошин. (Молоточки изготовлены из бросового материала: мерных ложечек для детского питания, склеенных попарно)</a:t>
            </a:r>
            <a:br>
              <a:rPr lang="ru-RU" dirty="0" smtClean="0"/>
            </a:br>
            <a:r>
              <a:rPr lang="ru-RU" dirty="0" smtClean="0"/>
              <a:t>Варианты игры:</a:t>
            </a:r>
            <a:br>
              <a:rPr lang="ru-RU" dirty="0" smtClean="0"/>
            </a:br>
            <a:r>
              <a:rPr lang="ru-RU" dirty="0" smtClean="0"/>
              <a:t>1. «Повтори за мной» (повторить ритмический рисунок за воспитателем) .</a:t>
            </a:r>
            <a:br>
              <a:rPr lang="ru-RU" dirty="0" smtClean="0"/>
            </a:br>
            <a:r>
              <a:rPr lang="ru-RU" dirty="0" smtClean="0"/>
              <a:t>2. «Курица и цыплята» (долгие и короткие звуки)</a:t>
            </a:r>
            <a:br>
              <a:rPr lang="ru-RU" dirty="0" smtClean="0"/>
            </a:br>
            <a:r>
              <a:rPr lang="ru-RU" dirty="0" smtClean="0"/>
              <a:t>3. «Шагаем с молоточками» (умение согласовывать движения с музыкой)</a:t>
            </a:r>
            <a:br>
              <a:rPr lang="ru-RU" dirty="0" smtClean="0"/>
            </a:br>
            <a:r>
              <a:rPr lang="ru-RU" dirty="0" smtClean="0"/>
              <a:t>4. «Найди друзей» (найти одинаково звучащие молоточки, разбившись на 3 группы) 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714356"/>
            <a:ext cx="7786742" cy="5572164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Веселые матрешки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Учить детей различать звуки по высоте.</a:t>
            </a:r>
            <a:br>
              <a:rPr lang="ru-RU" dirty="0" smtClean="0"/>
            </a:br>
            <a:r>
              <a:rPr lang="ru-RU" dirty="0" smtClean="0"/>
              <a:t>Оборудование: Матрешки трех величин: высокие – в зеленых сарафанах и платочках, средней величины - в синих, низенькие – в красных.</a:t>
            </a:r>
            <a:br>
              <a:rPr lang="ru-RU" dirty="0" smtClean="0"/>
            </a:br>
            <a:r>
              <a:rPr lang="ru-RU" dirty="0" smtClean="0"/>
              <a:t>Ход игры: Педагог исполняет звуки на металлофоне. В руках у детей матрешки: у сидящих слева – высокие, у сидящих справа – низкие, в центре – средней величины.</a:t>
            </a:r>
            <a:br>
              <a:rPr lang="ru-RU" dirty="0" smtClean="0"/>
            </a:br>
            <a:r>
              <a:rPr lang="ru-RU" dirty="0" smtClean="0"/>
              <a:t>-Дети, сейчас ваши матрешки будут плясать. Но для этого нужно внимательно слушать, какой звук звучит. Если низкий – запляшут низкие матрешки, если средней высоты – запляшут матрешки среднего роста. Если высокий – будут плясать только высокие матрешки.</a:t>
            </a:r>
            <a:br>
              <a:rPr lang="ru-RU" dirty="0" smtClean="0"/>
            </a:br>
            <a:r>
              <a:rPr lang="ru-RU" dirty="0" smtClean="0"/>
              <a:t>Педагог объясняет, что изображать пляску нужно легким покачиванием матрешки в приподнятой руке или постукиванием. Затем исполняет звуки разной высоты, все время изменяя последовательность звучания.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428604"/>
            <a:ext cx="7858180" cy="6000792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Узнай, какой инструмент звучит.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Учить детей различать тембр музыкальных инструментов.</a:t>
            </a:r>
            <a:br>
              <a:rPr lang="ru-RU" dirty="0" smtClean="0"/>
            </a:br>
            <a:r>
              <a:rPr lang="ru-RU" dirty="0" smtClean="0"/>
              <a:t>Ход игры:</a:t>
            </a:r>
            <a:br>
              <a:rPr lang="ru-RU" dirty="0" smtClean="0"/>
            </a:br>
            <a:r>
              <a:rPr lang="ru-RU" dirty="0" smtClean="0"/>
              <a:t>1 вариант: Дети строятся в три колонны. По звучание треугольника бегают по комнате дети первой колонны. Под звучание бубна - второй, под звучание металлофона - третьей. Исполнение на инструментах педагога варьируется. В конце проводится физкультурное соревнование: кто быстрее построит колонну.</a:t>
            </a:r>
            <a:br>
              <a:rPr lang="ru-RU" dirty="0" smtClean="0"/>
            </a:br>
            <a:r>
              <a:rPr lang="ru-RU" dirty="0" smtClean="0"/>
              <a:t>2 вариант: Дети располагаются в трех кругах. Дети первого круга двигаются легким бегом под звучание треугольника и замирают на месте под звучание других инструментов, дети второго круга идут под звучание бубна, третьего- выполняют поскоки под звучание металлофона. Звучание варьируется. В конце игры отмечается круг - победитель и по желанию детей этого круга исполняется хороводная игра или пляска.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857232"/>
            <a:ext cx="7858180" cy="5500726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Определи инструмент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развитие навыков игры на музыкальных инструментах, развитие тембрового слуха</a:t>
            </a:r>
            <a:br>
              <a:rPr lang="ru-RU" dirty="0" smtClean="0"/>
            </a:br>
            <a:r>
              <a:rPr lang="ru-RU" dirty="0" smtClean="0"/>
              <a:t>Оборудование: музыкальные инструменты</a:t>
            </a:r>
            <a:br>
              <a:rPr lang="ru-RU" dirty="0" smtClean="0"/>
            </a:br>
            <a:r>
              <a:rPr lang="ru-RU" dirty="0" smtClean="0"/>
              <a:t>Ход игры: Двое детей сидят спиной друг к другу. Перед ними на столах лежат одинаковые инструменты. Один из играющих исполняет на любом инструменте ритмический рисунок, другой повторяет его на таком же инструменте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571480"/>
            <a:ext cx="7715304" cy="5572164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Копилка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Цель игры: Научить высказываться о музыке</a:t>
            </a:r>
            <a:br>
              <a:rPr lang="ru-RU" dirty="0" smtClean="0"/>
            </a:br>
            <a:r>
              <a:rPr lang="ru-RU" dirty="0" smtClean="0"/>
              <a:t>Ход игры: Когда дети прослушали музыкальное произведение, педагог должен попросить детей сложить их ладошки «чашечкой», а потом обратиться к ним:</a:t>
            </a:r>
            <a:br>
              <a:rPr lang="ru-RU" dirty="0" smtClean="0"/>
            </a:br>
            <a:r>
              <a:rPr lang="ru-RU" dirty="0" smtClean="0"/>
              <a:t>- Какая вместительная у каждого из вас копилка! А что мы в неё будем складывать?</a:t>
            </a:r>
            <a:br>
              <a:rPr lang="ru-RU" dirty="0" smtClean="0"/>
            </a:br>
            <a:r>
              <a:rPr lang="ru-RU" dirty="0" smtClean="0"/>
              <a:t>Дети отвечают, предлагая различные варианты.</a:t>
            </a:r>
            <a:br>
              <a:rPr lang="ru-RU" dirty="0" smtClean="0"/>
            </a:br>
            <a:r>
              <a:rPr lang="ru-RU" dirty="0" smtClean="0"/>
              <a:t>- Давайте складывать в ваши копилки красивые слова, которые правильно опишут прослушанную нами музыку.</a:t>
            </a:r>
            <a:br>
              <a:rPr lang="ru-RU" dirty="0" smtClean="0"/>
            </a:br>
            <a:r>
              <a:rPr lang="ru-RU" dirty="0" smtClean="0"/>
              <a:t>Рассказывает детям правила и указывает на внимательность, которая должна присутствовать во время игры. Затем педагог объясняет детям:</a:t>
            </a:r>
            <a:br>
              <a:rPr lang="ru-RU" dirty="0" smtClean="0"/>
            </a:br>
            <a:r>
              <a:rPr lang="ru-RU" dirty="0" smtClean="0"/>
              <a:t>«Если названное слово подходит нам для описания музыки, мы его «закроем» в наших «копилках» (педагог показывает детям, складывая свои руки «чашечкой», как нужно закрывать), если слово не подходит настроению музыки, разведите свои ладошки в стороны, чтобы это слово не попало в наши копилки». Педагог должен обратить внимание детей, на то, что каждое названное им правильное слово нужно повторить вслух. Заканчивается игра повторением правильных слов, которые попали в «копилки».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</TotalTime>
  <Words>47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Музыкально-дидактические игры для детей дошкольного возраста, направленные на формирование знаний о музыке.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Музыкально-дидактические игры для детей дошкольного возраста, направленные на формирование знаний о музыке.</dc:title>
  <dc:creator>Администратор</dc:creator>
  <cp:lastModifiedBy>Администратор</cp:lastModifiedBy>
  <cp:revision>2</cp:revision>
  <dcterms:created xsi:type="dcterms:W3CDTF">2016-05-11T12:46:23Z</dcterms:created>
  <dcterms:modified xsi:type="dcterms:W3CDTF">2016-05-11T12:58:06Z</dcterms:modified>
</cp:coreProperties>
</file>