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министратор\Desktop\воспитатель года\wp_20161228_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16" y="0"/>
            <a:ext cx="915763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29264"/>
            <a:ext cx="6400800" cy="121444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Ведро конусное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Администратор\Desktop\воспитатель года\6277_image_big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714356"/>
            <a:ext cx="7727071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636"/>
            <a:ext cx="6400800" cy="135732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Багор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Администратор\Desktop\воспитатель года\bag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642918"/>
            <a:ext cx="6676786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29264"/>
            <a:ext cx="6400800" cy="11430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Огнетушитель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Администратор\Desktop\воспитатель года\ognetushiteli_uglekislotny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000" y="254000"/>
            <a:ext cx="4960950" cy="496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14950"/>
            <a:ext cx="6400800" cy="128588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Топор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Администратор\Desktop\воспитатель года\topory_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7586715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400800" cy="200026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Лопаты совковая и штыковая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Администратор\Desktop\воспитатель года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85728"/>
            <a:ext cx="6786610" cy="4168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00702"/>
            <a:ext cx="6400800" cy="85725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Лом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Users\Администратор\Desktop\воспитатель года\Лом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71480"/>
            <a:ext cx="443600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Администратор\Desktop\воспитатель года\ufZg3LzP66-big-3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Экран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Администратор</cp:lastModifiedBy>
  <cp:revision>1</cp:revision>
  <dcterms:created xsi:type="dcterms:W3CDTF">2018-01-14T12:36:35Z</dcterms:created>
  <dcterms:modified xsi:type="dcterms:W3CDTF">2018-01-14T12:46:16Z</dcterms:modified>
</cp:coreProperties>
</file>